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ebm" ContentType="video/webm"/>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97" r:id="rId5"/>
    <p:sldId id="299" r:id="rId6"/>
    <p:sldId id="282" r:id="rId7"/>
    <p:sldId id="301" r:id="rId8"/>
    <p:sldId id="300" r:id="rId9"/>
    <p:sldId id="292" r:id="rId10"/>
    <p:sldId id="283" r:id="rId11"/>
    <p:sldId id="302" r:id="rId12"/>
    <p:sldId id="298" r:id="rId13"/>
    <p:sldId id="303" r:id="rId14"/>
    <p:sldId id="304" r:id="rId15"/>
    <p:sldId id="305" r:id="rId16"/>
    <p:sldId id="284" r:id="rId17"/>
    <p:sldId id="306" r:id="rId18"/>
    <p:sldId id="307" r:id="rId19"/>
    <p:sldId id="308" r:id="rId20"/>
    <p:sldId id="309" r:id="rId21"/>
    <p:sldId id="310" r:id="rId22"/>
    <p:sldId id="311" r:id="rId23"/>
    <p:sldId id="312" r:id="rId24"/>
    <p:sldId id="313" r:id="rId25"/>
    <p:sldId id="294" r:id="rId26"/>
    <p:sldId id="295" r:id="rId27"/>
    <p:sldId id="285" r:id="rId28"/>
    <p:sldId id="296" r:id="rId2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9" autoAdjust="0"/>
    <p:restoredTop sz="94631" autoAdjust="0"/>
  </p:normalViewPr>
  <p:slideViewPr>
    <p:cSldViewPr snapToGrid="0">
      <p:cViewPr varScale="1">
        <p:scale>
          <a:sx n="105" d="100"/>
          <a:sy n="105" d="100"/>
        </p:scale>
        <p:origin x="79" y="295"/>
      </p:cViewPr>
      <p:guideLst/>
    </p:cSldViewPr>
  </p:slideViewPr>
  <p:outlineViewPr>
    <p:cViewPr>
      <p:scale>
        <a:sx n="33" d="100"/>
        <a:sy n="33" d="100"/>
      </p:scale>
      <p:origin x="0" y="-6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79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GB" sz="1862" b="0" i="0" u="none" strike="noStrike" kern="1200" spc="0" baseline="0" noProof="0">
                <a:solidFill>
                  <a:schemeClr val="tx1">
                    <a:lumMod val="75000"/>
                    <a:lumOff val="25000"/>
                  </a:schemeClr>
                </a:solidFill>
                <a:latin typeface="+mj-lt"/>
                <a:ea typeface="+mn-ea"/>
                <a:cs typeface="+mn-cs"/>
              </a:defRPr>
            </a:pPr>
            <a:r>
              <a:rPr lang="en-US">
                <a:solidFill>
                  <a:schemeClr val="tx1">
                    <a:lumMod val="75000"/>
                    <a:lumOff val="25000"/>
                  </a:schemeClr>
                </a:solidFill>
                <a:latin typeface="+mj-lt"/>
              </a:rPr>
              <a:t>Gross revenue</a:t>
            </a:r>
          </a:p>
        </c:rich>
      </c:tx>
      <c:overlay val="0"/>
      <c:spPr>
        <a:noFill/>
        <a:ln>
          <a:noFill/>
        </a:ln>
        <a:effectLst/>
      </c:spPr>
      <c:txPr>
        <a:bodyPr rot="0" spcFirstLastPara="1" vertOverflow="ellipsis" vert="horz" wrap="square" anchor="ctr" anchorCtr="1"/>
        <a:lstStyle/>
        <a:p>
          <a:pPr>
            <a:defRPr lang="en-GB" sz="1862" b="0" i="0" u="none" strike="noStrike" kern="1200" spc="0" baseline="0" noProof="0">
              <a:solidFill>
                <a:schemeClr val="tx1">
                  <a:lumMod val="75000"/>
                  <a:lumOff val="2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[$£-809]#,##0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400" b="0" i="0" u="none" strike="noStrike" kern="1200" baseline="0" noProof="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bg1">
                  <a:lumMod val="85000"/>
                </a:schemeClr>
              </a:solidFill>
              <a:round/>
            </a:ln>
            <a:effectLst/>
          </c:spPr>
        </c:majorGridlines>
        <c:numFmt formatCode="[$£-809]#,##0" sourceLinked="0"/>
        <c:majorTickMark val="none"/>
        <c:minorTickMark val="none"/>
        <c:tickLblPos val="nextTo"/>
        <c:spPr>
          <a:noFill/>
          <a:ln>
            <a:noFill/>
          </a:ln>
          <a:effectLst/>
        </c:spPr>
        <c:txPr>
          <a:bodyPr rot="-60000000" spcFirstLastPara="1" vertOverflow="ellipsis" vert="horz" wrap="square" anchor="ctr" anchorCtr="1"/>
          <a:lstStyle/>
          <a:p>
            <a:pPr>
              <a:defRPr lang="en-GB" sz="1400" b="0" i="0" u="none" strike="noStrike" kern="1200" baseline="0" noProof="0">
                <a:solidFill>
                  <a:schemeClr val="tx1">
                    <a:lumMod val="65000"/>
                    <a:lumOff val="35000"/>
                  </a:schemeClr>
                </a:solidFill>
                <a:latin typeface="+mn-lt"/>
                <a:ea typeface="+mn-ea"/>
                <a:cs typeface="+mn-cs"/>
              </a:defRPr>
            </a:pPr>
            <a:endParaRPr lang="en-US"/>
          </a:p>
        </c:txPr>
        <c:crossAx val="1000041416"/>
        <c:crosses val="autoZero"/>
        <c:crossBetween val="between"/>
      </c:valAx>
      <c:spPr>
        <a:noFill/>
        <a:ln>
          <a:solidFill>
            <a:schemeClr val="bg1">
              <a:lumMod val="8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j-lt"/>
                <a:ea typeface="+mn-ea"/>
                <a:cs typeface="+mn-cs"/>
              </a:defRPr>
            </a:pPr>
            <a:r>
              <a:rPr lang="en-US" dirty="0">
                <a:solidFill>
                  <a:schemeClr val="tx1">
                    <a:lumMod val="75000"/>
                    <a:lumOff val="25000"/>
                  </a:schemeClr>
                </a:solidFill>
                <a:latin typeface="+mj-lt"/>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j-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7-BEFA-4A5E-AB52-FBB4B74C74A7}"/>
              </c:ext>
            </c:extLst>
          </c:dPt>
          <c:dPt>
            <c:idx val="1"/>
            <c:bubble3D val="0"/>
            <c:spPr>
              <a:solidFill>
                <a:schemeClr val="accent2"/>
              </a:solidFill>
              <a:ln>
                <a:noFill/>
              </a:ln>
              <a:effectLst/>
            </c:spPr>
            <c:extLst>
              <c:ext xmlns:c16="http://schemas.microsoft.com/office/drawing/2014/chart" uri="{C3380CC4-5D6E-409C-BE32-E72D297353CC}">
                <c16:uniqueId val="{00000001-0ADA-48E7-A321-402E979D2202}"/>
              </c:ext>
            </c:extLst>
          </c:dPt>
          <c:dPt>
            <c:idx val="2"/>
            <c:bubble3D val="0"/>
            <c:spPr>
              <a:solidFill>
                <a:schemeClr val="accent3"/>
              </a:solidFill>
              <a:ln>
                <a:noFill/>
              </a:ln>
              <a:effectLst/>
            </c:spPr>
            <c:extLst>
              <c:ext xmlns:c16="http://schemas.microsoft.com/office/drawing/2014/chart" uri="{C3380CC4-5D6E-409C-BE32-E72D297353CC}">
                <c16:uniqueId val="{00000006-BEFA-4A5E-AB52-FBB4B74C74A7}"/>
              </c:ext>
            </c:extLst>
          </c:dPt>
          <c:dPt>
            <c:idx val="3"/>
            <c:bubble3D val="0"/>
            <c:spPr>
              <a:solidFill>
                <a:schemeClr val="accent1"/>
              </a:solidFill>
              <a:ln>
                <a:noFill/>
              </a:ln>
              <a:effectLst/>
            </c:spPr>
            <c:extLst>
              <c:ext xmlns:c16="http://schemas.microsoft.com/office/drawing/2014/chart" uri="{C3380CC4-5D6E-409C-BE32-E72D297353CC}">
                <c16:uniqueId val="{00000003-0ADA-48E7-A321-402E979D2202}"/>
              </c:ext>
            </c:extLst>
          </c:dPt>
          <c:dPt>
            <c:idx val="4"/>
            <c:bubble3D val="0"/>
            <c:spPr>
              <a:solidFill>
                <a:schemeClr val="accent4"/>
              </a:solidFill>
              <a:ln>
                <a:noFill/>
              </a:ln>
              <a:effectLst/>
            </c:spPr>
            <c:extLst>
              <c:ext xmlns:c16="http://schemas.microsoft.com/office/drawing/2014/chart" uri="{C3380CC4-5D6E-409C-BE32-E72D297353CC}">
                <c16:uniqueId val="{00000005-0ADA-48E7-A321-402E979D2202}"/>
              </c:ext>
            </c:extLst>
          </c:dPt>
          <c:dLbls>
            <c:dLbl>
              <c:idx val="0"/>
              <c:delete val="1"/>
              <c:extLst>
                <c:ext xmlns:c15="http://schemas.microsoft.com/office/drawing/2012/chart" uri="{CE6537A1-D6FC-4f65-9D91-7224C49458BB}"/>
                <c:ext xmlns:c16="http://schemas.microsoft.com/office/drawing/2014/chart" uri="{C3380CC4-5D6E-409C-BE32-E72D297353CC}">
                  <c16:uniqueId val="{00000007-BEFA-4A5E-AB52-FBB4B74C74A7}"/>
                </c:ext>
              </c:extLst>
            </c:dLbl>
            <c:dLbl>
              <c:idx val="1"/>
              <c:layout>
                <c:manualLayout>
                  <c:x val="2.6229504327278125E-2"/>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DA-48E7-A321-402E979D2202}"/>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FA-4A5E-AB52-FBB4B74C74A7}"/>
                </c:ext>
              </c:extLst>
            </c:dLbl>
            <c:dLbl>
              <c:idx val="3"/>
              <c:layout>
                <c:manualLayout>
                  <c:x val="6.9525299079784011E-2"/>
                  <c:y val="0.26004686108790359"/>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DA-48E7-A321-402E979D2202}"/>
                </c:ext>
              </c:extLst>
            </c:dLbl>
            <c:dLbl>
              <c:idx val="4"/>
              <c:layout>
                <c:manualLayout>
                  <c:x val="0.24795467400030627"/>
                  <c:y val="0.2714774923445146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DA-48E7-A321-402E979D2202}"/>
                </c:ext>
              </c:extLst>
            </c:dLbl>
            <c:numFmt formatCode="[$£-809]#,##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[$£-809]#,##0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j-lt"/>
                <a:ea typeface="+mn-ea"/>
                <a:cs typeface="+mn-cs"/>
              </a:defRPr>
            </a:pPr>
            <a:r>
              <a:rPr lang="en-US" dirty="0">
                <a:solidFill>
                  <a:schemeClr val="tx1">
                    <a:lumMod val="75000"/>
                    <a:lumOff val="25000"/>
                  </a:schemeClr>
                </a:solidFill>
                <a:latin typeface="+mj-lt"/>
              </a:rPr>
              <a:t>Revenue</a:t>
            </a:r>
            <a:r>
              <a:rPr lang="en-US" baseline="0" dirty="0">
                <a:solidFill>
                  <a:schemeClr val="tx1">
                    <a:lumMod val="75000"/>
                    <a:lumOff val="25000"/>
                  </a:schemeClr>
                </a:solidFill>
                <a:latin typeface="+mj-lt"/>
              </a:rPr>
              <a:t> over time</a:t>
            </a:r>
            <a:endParaRPr lang="en-US" dirty="0">
              <a:solidFill>
                <a:schemeClr val="tx1">
                  <a:lumMod val="75000"/>
                  <a:lumOff val="25000"/>
                </a:schemeClr>
              </a:solidFill>
              <a:latin typeface="+mj-l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j-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50800" cap="rnd">
              <a:solidFill>
                <a:schemeClr val="accent1"/>
              </a:solidFill>
              <a:round/>
            </a:ln>
            <a:effectLst/>
          </c:spPr>
          <c:marker>
            <c:symbol val="circle"/>
            <c:size val="5"/>
            <c:spPr>
              <a:solidFill>
                <a:schemeClr val="tx1"/>
              </a:solidFill>
              <a:ln w="9525">
                <a:noFill/>
              </a:ln>
              <a:effectLst/>
            </c:spPr>
          </c:marker>
          <c:dPt>
            <c:idx val="1"/>
            <c:marker>
              <c:symbol val="circle"/>
              <c:size val="5"/>
              <c:spPr>
                <a:solidFill>
                  <a:schemeClr val="tx1"/>
                </a:solidFill>
                <a:ln w="9525">
                  <a:noFill/>
                </a:ln>
                <a:effectLst/>
              </c:spPr>
            </c:marker>
            <c:bubble3D val="0"/>
            <c:spPr>
              <a:ln w="50800" cap="rnd">
                <a:solidFill>
                  <a:schemeClr val="accent1"/>
                </a:solidFill>
                <a:round/>
              </a:ln>
              <a:effectLst/>
            </c:spPr>
            <c:extLst>
              <c:ext xmlns:c16="http://schemas.microsoft.com/office/drawing/2014/chart" uri="{C3380CC4-5D6E-409C-BE32-E72D297353CC}">
                <c16:uniqueId val="{00000001-0ADA-48E7-A321-402E979D2202}"/>
              </c:ext>
            </c:extLst>
          </c:dPt>
          <c:dPt>
            <c:idx val="3"/>
            <c:marker>
              <c:symbol val="circle"/>
              <c:size val="5"/>
              <c:spPr>
                <a:solidFill>
                  <a:schemeClr val="tx1"/>
                </a:solidFill>
                <a:ln w="9525">
                  <a:noFill/>
                </a:ln>
                <a:effectLst/>
              </c:spPr>
            </c:marker>
            <c:bubble3D val="0"/>
            <c:spPr>
              <a:ln w="50800" cap="rnd">
                <a:solidFill>
                  <a:schemeClr val="accent1"/>
                </a:solidFill>
                <a:round/>
              </a:ln>
              <a:effectLst/>
            </c:spPr>
            <c:extLst>
              <c:ext xmlns:c16="http://schemas.microsoft.com/office/drawing/2014/chart" uri="{C3380CC4-5D6E-409C-BE32-E72D297353CC}">
                <c16:uniqueId val="{00000003-0ADA-48E7-A321-402E979D2202}"/>
              </c:ext>
            </c:extLst>
          </c:dPt>
          <c:dPt>
            <c:idx val="4"/>
            <c:marker>
              <c:symbol val="circle"/>
              <c:size val="5"/>
              <c:spPr>
                <a:solidFill>
                  <a:schemeClr val="tx1"/>
                </a:solidFill>
                <a:ln w="9525">
                  <a:noFill/>
                </a:ln>
                <a:effectLst/>
              </c:spPr>
            </c:marker>
            <c:bubble3D val="0"/>
            <c:spPr>
              <a:ln w="50800" cap="rnd">
                <a:solidFill>
                  <a:schemeClr val="accent1"/>
                </a:solidFill>
                <a:round/>
              </a:ln>
              <a:effectLst/>
            </c:spPr>
            <c:extLst>
              <c:ext xmlns:c16="http://schemas.microsoft.com/office/drawing/2014/chart" uri="{C3380CC4-5D6E-409C-BE32-E72D297353CC}">
                <c16:uniqueId val="{00000005-0ADA-48E7-A321-402E979D2202}"/>
              </c:ext>
            </c:extLst>
          </c:dPt>
          <c:cat>
            <c:strRef>
              <c:f>Sheet1!$A$2:$A$6</c:f>
              <c:strCache>
                <c:ptCount val="5"/>
                <c:pt idx="0">
                  <c:v>20YY</c:v>
                </c:pt>
                <c:pt idx="1">
                  <c:v>20YY</c:v>
                </c:pt>
                <c:pt idx="2">
                  <c:v>20YY</c:v>
                </c:pt>
                <c:pt idx="3">
                  <c:v>20YY</c:v>
                </c:pt>
                <c:pt idx="4">
                  <c:v>20YY</c:v>
                </c:pt>
              </c:strCache>
            </c:strRef>
          </c:cat>
          <c:val>
            <c:numRef>
              <c:f>Sheet1!$B$2:$B$6</c:f>
              <c:numCache>
                <c:formatCode>[$£-809]#,##0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0ADA-48E7-A321-402E979D2202}"/>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75000"/>
                  <a:lumOff val="25000"/>
                </a:schemeClr>
              </a:solidFill>
              <a:round/>
            </a:ln>
            <a:effectLst/>
          </c:spPr>
        </c:majorGridlines>
        <c:numFmt formatCode="[$£-809]#,##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4F4B85-E9E7-41BF-92EB-C9CC21F42A52}" type="datetime1">
              <a:rPr lang="en-GB" smtClean="0"/>
              <a:t>05/02/2025</a:t>
            </a:fld>
            <a:endParaRPr lang="en-GB"/>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GB" smtClean="0"/>
              <a:t>‹#›</a:t>
            </a:fld>
            <a:endParaRPr lang="en-GB"/>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0989584-350B-4E80-935A-E1696BBFD676}" type="datetime1">
              <a:rPr lang="en-GB" noProof="0" smtClean="0"/>
              <a:t>05/02/2025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n-GB" noProof="0" smtClean="0"/>
              <a:t>‹#›</a:t>
            </a:fld>
            <a:endParaRPr lang="en-GB"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1</a:t>
            </a:fld>
            <a:endParaRPr lang="en-GB"/>
          </a:p>
        </p:txBody>
      </p:sp>
    </p:spTree>
    <p:extLst>
      <p:ext uri="{BB962C8B-B14F-4D97-AF65-F5344CB8AC3E}">
        <p14:creationId xmlns:p14="http://schemas.microsoft.com/office/powerpoint/2010/main" val="34116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0A354-B685-1C0D-E92B-D3CD4EB4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3C2FD-2C33-F84D-3B4F-9828CF9249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445667-5E59-3D46-BCEB-F958CCDDE26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97D6DDB-9235-11A1-2081-921061D4F201}"/>
              </a:ext>
            </a:extLst>
          </p:cNvPr>
          <p:cNvSpPr>
            <a:spLocks noGrp="1"/>
          </p:cNvSpPr>
          <p:nvPr>
            <p:ph type="sldNum" sz="quarter" idx="5"/>
          </p:nvPr>
        </p:nvSpPr>
        <p:spPr/>
        <p:txBody>
          <a:bodyPr/>
          <a:lstStyle/>
          <a:p>
            <a:pPr rtl="0"/>
            <a:fld id="{8530193B-564F-4854-8A52-728F3FB19C85}" type="slidenum">
              <a:rPr lang="en-GB" smtClean="0"/>
              <a:t>10</a:t>
            </a:fld>
            <a:endParaRPr lang="en-GB"/>
          </a:p>
        </p:txBody>
      </p:sp>
    </p:spTree>
    <p:extLst>
      <p:ext uri="{BB962C8B-B14F-4D97-AF65-F5344CB8AC3E}">
        <p14:creationId xmlns:p14="http://schemas.microsoft.com/office/powerpoint/2010/main" val="2791941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27F2A-CB05-7762-529B-173B70EEEF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8A2A6-7843-26E3-891D-EBA0EAAC8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E2D7F-364B-7A85-9DA0-32F15072140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AA23878-4049-2F9E-8911-03B3FFDF8FC6}"/>
              </a:ext>
            </a:extLst>
          </p:cNvPr>
          <p:cNvSpPr>
            <a:spLocks noGrp="1"/>
          </p:cNvSpPr>
          <p:nvPr>
            <p:ph type="sldNum" sz="quarter" idx="5"/>
          </p:nvPr>
        </p:nvSpPr>
        <p:spPr/>
        <p:txBody>
          <a:bodyPr/>
          <a:lstStyle/>
          <a:p>
            <a:pPr rtl="0"/>
            <a:fld id="{8530193B-564F-4854-8A52-728F3FB19C85}" type="slidenum">
              <a:rPr lang="en-GB" smtClean="0"/>
              <a:t>11</a:t>
            </a:fld>
            <a:endParaRPr lang="en-GB"/>
          </a:p>
        </p:txBody>
      </p:sp>
    </p:spTree>
    <p:extLst>
      <p:ext uri="{BB962C8B-B14F-4D97-AF65-F5344CB8AC3E}">
        <p14:creationId xmlns:p14="http://schemas.microsoft.com/office/powerpoint/2010/main" val="2430643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23680-BB84-C6DF-C8D1-6ED8B82C0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C161C-4480-002B-9095-2317358C2B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204824-4794-CF31-5C36-96BDD0311EB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5DFF115-2F55-AF17-6E65-507EB4C99D91}"/>
              </a:ext>
            </a:extLst>
          </p:cNvPr>
          <p:cNvSpPr>
            <a:spLocks noGrp="1"/>
          </p:cNvSpPr>
          <p:nvPr>
            <p:ph type="sldNum" sz="quarter" idx="5"/>
          </p:nvPr>
        </p:nvSpPr>
        <p:spPr/>
        <p:txBody>
          <a:bodyPr/>
          <a:lstStyle/>
          <a:p>
            <a:pPr rtl="0"/>
            <a:fld id="{8530193B-564F-4854-8A52-728F3FB19C85}" type="slidenum">
              <a:rPr lang="en-GB" smtClean="0"/>
              <a:t>12</a:t>
            </a:fld>
            <a:endParaRPr lang="en-GB"/>
          </a:p>
        </p:txBody>
      </p:sp>
    </p:spTree>
    <p:extLst>
      <p:ext uri="{BB962C8B-B14F-4D97-AF65-F5344CB8AC3E}">
        <p14:creationId xmlns:p14="http://schemas.microsoft.com/office/powerpoint/2010/main" val="3731314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13</a:t>
            </a:fld>
            <a:endParaRPr lang="en-GB"/>
          </a:p>
        </p:txBody>
      </p:sp>
    </p:spTree>
    <p:extLst>
      <p:ext uri="{BB962C8B-B14F-4D97-AF65-F5344CB8AC3E}">
        <p14:creationId xmlns:p14="http://schemas.microsoft.com/office/powerpoint/2010/main" val="2172984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FE2D5-EC6C-A686-EE1A-51004E6B49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02F86-4FA5-8A57-D924-07CB988B92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46DAB-DFEC-E515-A945-D0B579ACDDD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65E8645-448F-AF1B-EC41-98137BF84050}"/>
              </a:ext>
            </a:extLst>
          </p:cNvPr>
          <p:cNvSpPr>
            <a:spLocks noGrp="1"/>
          </p:cNvSpPr>
          <p:nvPr>
            <p:ph type="sldNum" sz="quarter" idx="5"/>
          </p:nvPr>
        </p:nvSpPr>
        <p:spPr/>
        <p:txBody>
          <a:bodyPr/>
          <a:lstStyle/>
          <a:p>
            <a:pPr rtl="0"/>
            <a:fld id="{8530193B-564F-4854-8A52-728F3FB19C85}" type="slidenum">
              <a:rPr lang="en-GB" smtClean="0"/>
              <a:t>14</a:t>
            </a:fld>
            <a:endParaRPr lang="en-GB"/>
          </a:p>
        </p:txBody>
      </p:sp>
    </p:spTree>
    <p:extLst>
      <p:ext uri="{BB962C8B-B14F-4D97-AF65-F5344CB8AC3E}">
        <p14:creationId xmlns:p14="http://schemas.microsoft.com/office/powerpoint/2010/main" val="317498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0FDB0-41F0-C226-5EA3-69732DD22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C1FD15-EF51-77B1-1BCB-E599228BD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89BCC-BA41-EB4E-16AA-B0256C759C3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96F6C45-D67E-BDC7-6404-25F282FABEA0}"/>
              </a:ext>
            </a:extLst>
          </p:cNvPr>
          <p:cNvSpPr>
            <a:spLocks noGrp="1"/>
          </p:cNvSpPr>
          <p:nvPr>
            <p:ph type="sldNum" sz="quarter" idx="5"/>
          </p:nvPr>
        </p:nvSpPr>
        <p:spPr/>
        <p:txBody>
          <a:bodyPr/>
          <a:lstStyle/>
          <a:p>
            <a:pPr rtl="0"/>
            <a:fld id="{8530193B-564F-4854-8A52-728F3FB19C85}" type="slidenum">
              <a:rPr lang="en-GB" smtClean="0"/>
              <a:t>15</a:t>
            </a:fld>
            <a:endParaRPr lang="en-GB"/>
          </a:p>
        </p:txBody>
      </p:sp>
    </p:spTree>
    <p:extLst>
      <p:ext uri="{BB962C8B-B14F-4D97-AF65-F5344CB8AC3E}">
        <p14:creationId xmlns:p14="http://schemas.microsoft.com/office/powerpoint/2010/main" val="3911617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4A57A-4D4F-3652-C31B-FF0232AD0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A46CA-BDF7-1474-CC05-85D2780C8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1024A-BD42-86D8-36FC-60E1849F17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A7FDF4E-273D-8DA3-C5CA-E70A7C777695}"/>
              </a:ext>
            </a:extLst>
          </p:cNvPr>
          <p:cNvSpPr>
            <a:spLocks noGrp="1"/>
          </p:cNvSpPr>
          <p:nvPr>
            <p:ph type="sldNum" sz="quarter" idx="5"/>
          </p:nvPr>
        </p:nvSpPr>
        <p:spPr/>
        <p:txBody>
          <a:bodyPr/>
          <a:lstStyle/>
          <a:p>
            <a:pPr rtl="0"/>
            <a:fld id="{8530193B-564F-4854-8A52-728F3FB19C85}" type="slidenum">
              <a:rPr lang="en-GB" smtClean="0"/>
              <a:t>16</a:t>
            </a:fld>
            <a:endParaRPr lang="en-GB"/>
          </a:p>
        </p:txBody>
      </p:sp>
    </p:spTree>
    <p:extLst>
      <p:ext uri="{BB962C8B-B14F-4D97-AF65-F5344CB8AC3E}">
        <p14:creationId xmlns:p14="http://schemas.microsoft.com/office/powerpoint/2010/main" val="2209684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9616-63A1-2B19-B872-F56B7C9266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178B9-90D3-743C-5795-82CF85C31B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F7340-E52E-9B2D-0485-2CBF8D2EBD2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A81AF6-DFB9-B4EF-3014-35E6E3DFCC82}"/>
              </a:ext>
            </a:extLst>
          </p:cNvPr>
          <p:cNvSpPr>
            <a:spLocks noGrp="1"/>
          </p:cNvSpPr>
          <p:nvPr>
            <p:ph type="sldNum" sz="quarter" idx="5"/>
          </p:nvPr>
        </p:nvSpPr>
        <p:spPr/>
        <p:txBody>
          <a:bodyPr/>
          <a:lstStyle/>
          <a:p>
            <a:pPr rtl="0"/>
            <a:fld id="{8530193B-564F-4854-8A52-728F3FB19C85}" type="slidenum">
              <a:rPr lang="en-GB" smtClean="0"/>
              <a:t>17</a:t>
            </a:fld>
            <a:endParaRPr lang="en-GB"/>
          </a:p>
        </p:txBody>
      </p:sp>
    </p:spTree>
    <p:extLst>
      <p:ext uri="{BB962C8B-B14F-4D97-AF65-F5344CB8AC3E}">
        <p14:creationId xmlns:p14="http://schemas.microsoft.com/office/powerpoint/2010/main" val="337949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FB68C-AB2D-492C-A5CB-01FBA5144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5C613-2EE2-9304-BB29-7610C48950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67D50-45A6-A716-A5BC-D5AB0EE31D6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EA80D85-D4E5-22FB-F882-7B15E87DE5C4}"/>
              </a:ext>
            </a:extLst>
          </p:cNvPr>
          <p:cNvSpPr>
            <a:spLocks noGrp="1"/>
          </p:cNvSpPr>
          <p:nvPr>
            <p:ph type="sldNum" sz="quarter" idx="5"/>
          </p:nvPr>
        </p:nvSpPr>
        <p:spPr/>
        <p:txBody>
          <a:bodyPr/>
          <a:lstStyle/>
          <a:p>
            <a:pPr rtl="0"/>
            <a:fld id="{8530193B-564F-4854-8A52-728F3FB19C85}" type="slidenum">
              <a:rPr lang="en-GB" smtClean="0"/>
              <a:t>18</a:t>
            </a:fld>
            <a:endParaRPr lang="en-GB"/>
          </a:p>
        </p:txBody>
      </p:sp>
    </p:spTree>
    <p:extLst>
      <p:ext uri="{BB962C8B-B14F-4D97-AF65-F5344CB8AC3E}">
        <p14:creationId xmlns:p14="http://schemas.microsoft.com/office/powerpoint/2010/main" val="1982247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69CEA-5B17-66CC-3BF4-F8E1862B25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147DC-0325-AA20-8E33-30982459EB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E9DAF-6FCE-0BA2-3431-3EEF406AA8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47135EE-0142-E727-75E7-8E8E2FAC1781}"/>
              </a:ext>
            </a:extLst>
          </p:cNvPr>
          <p:cNvSpPr>
            <a:spLocks noGrp="1"/>
          </p:cNvSpPr>
          <p:nvPr>
            <p:ph type="sldNum" sz="quarter" idx="5"/>
          </p:nvPr>
        </p:nvSpPr>
        <p:spPr/>
        <p:txBody>
          <a:bodyPr/>
          <a:lstStyle/>
          <a:p>
            <a:pPr rtl="0"/>
            <a:fld id="{8530193B-564F-4854-8A52-728F3FB19C85}" type="slidenum">
              <a:rPr lang="en-GB" smtClean="0"/>
              <a:t>19</a:t>
            </a:fld>
            <a:endParaRPr lang="en-GB"/>
          </a:p>
        </p:txBody>
      </p:sp>
    </p:spTree>
    <p:extLst>
      <p:ext uri="{BB962C8B-B14F-4D97-AF65-F5344CB8AC3E}">
        <p14:creationId xmlns:p14="http://schemas.microsoft.com/office/powerpoint/2010/main" val="100071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7E98E-D7B6-BCD7-1B96-D86E0A9AD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62F39-E027-012B-F25C-ABB0F4D9C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B32D35-63CE-8571-967E-A64F3B41929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1867FBC-50AC-C45E-FD80-1D13BA1BBD6A}"/>
              </a:ext>
            </a:extLst>
          </p:cNvPr>
          <p:cNvSpPr>
            <a:spLocks noGrp="1"/>
          </p:cNvSpPr>
          <p:nvPr>
            <p:ph type="sldNum" sz="quarter" idx="5"/>
          </p:nvPr>
        </p:nvSpPr>
        <p:spPr/>
        <p:txBody>
          <a:bodyPr/>
          <a:lstStyle/>
          <a:p>
            <a:pPr rtl="0"/>
            <a:fld id="{8530193B-564F-4854-8A52-728F3FB19C85}" type="slidenum">
              <a:rPr lang="en-GB" smtClean="0"/>
              <a:t>2</a:t>
            </a:fld>
            <a:endParaRPr lang="en-GB"/>
          </a:p>
        </p:txBody>
      </p:sp>
    </p:spTree>
    <p:extLst>
      <p:ext uri="{BB962C8B-B14F-4D97-AF65-F5344CB8AC3E}">
        <p14:creationId xmlns:p14="http://schemas.microsoft.com/office/powerpoint/2010/main" val="4204194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BF1E7-00EF-2EAB-F4B8-22EC4AFDCC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54110-6D69-6BA2-498D-0AABBFDAC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49AB3-E99E-845A-E551-4654B096313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C99321-22FD-DA26-3289-A7E0F8412FD3}"/>
              </a:ext>
            </a:extLst>
          </p:cNvPr>
          <p:cNvSpPr>
            <a:spLocks noGrp="1"/>
          </p:cNvSpPr>
          <p:nvPr>
            <p:ph type="sldNum" sz="quarter" idx="5"/>
          </p:nvPr>
        </p:nvSpPr>
        <p:spPr/>
        <p:txBody>
          <a:bodyPr/>
          <a:lstStyle/>
          <a:p>
            <a:pPr rtl="0"/>
            <a:fld id="{8530193B-564F-4854-8A52-728F3FB19C85}" type="slidenum">
              <a:rPr lang="en-GB" smtClean="0"/>
              <a:t>20</a:t>
            </a:fld>
            <a:endParaRPr lang="en-GB"/>
          </a:p>
        </p:txBody>
      </p:sp>
    </p:spTree>
    <p:extLst>
      <p:ext uri="{BB962C8B-B14F-4D97-AF65-F5344CB8AC3E}">
        <p14:creationId xmlns:p14="http://schemas.microsoft.com/office/powerpoint/2010/main" val="4238014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F55AD-638F-1DD4-3319-348A9225B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7F0CF-6FC1-5FFE-F389-DBB3C250C9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9211A-81D0-1BBC-E5AB-A0CC6AAABB8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0112A0C-3FCD-1C49-E01C-C08AE9154987}"/>
              </a:ext>
            </a:extLst>
          </p:cNvPr>
          <p:cNvSpPr>
            <a:spLocks noGrp="1"/>
          </p:cNvSpPr>
          <p:nvPr>
            <p:ph type="sldNum" sz="quarter" idx="5"/>
          </p:nvPr>
        </p:nvSpPr>
        <p:spPr/>
        <p:txBody>
          <a:bodyPr/>
          <a:lstStyle/>
          <a:p>
            <a:pPr rtl="0"/>
            <a:fld id="{8530193B-564F-4854-8A52-728F3FB19C85}" type="slidenum">
              <a:rPr lang="en-GB" smtClean="0"/>
              <a:t>21</a:t>
            </a:fld>
            <a:endParaRPr lang="en-GB"/>
          </a:p>
        </p:txBody>
      </p:sp>
    </p:spTree>
    <p:extLst>
      <p:ext uri="{BB962C8B-B14F-4D97-AF65-F5344CB8AC3E}">
        <p14:creationId xmlns:p14="http://schemas.microsoft.com/office/powerpoint/2010/main" val="49326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22</a:t>
            </a:fld>
            <a:endParaRPr lang="en-GB"/>
          </a:p>
        </p:txBody>
      </p:sp>
    </p:spTree>
    <p:extLst>
      <p:ext uri="{BB962C8B-B14F-4D97-AF65-F5344CB8AC3E}">
        <p14:creationId xmlns:p14="http://schemas.microsoft.com/office/powerpoint/2010/main" val="235167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23</a:t>
            </a:fld>
            <a:endParaRPr lang="en-GB"/>
          </a:p>
        </p:txBody>
      </p:sp>
    </p:spTree>
    <p:extLst>
      <p:ext uri="{BB962C8B-B14F-4D97-AF65-F5344CB8AC3E}">
        <p14:creationId xmlns:p14="http://schemas.microsoft.com/office/powerpoint/2010/main" val="77223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24</a:t>
            </a:fld>
            <a:endParaRPr lang="en-GB"/>
          </a:p>
        </p:txBody>
      </p:sp>
    </p:spTree>
    <p:extLst>
      <p:ext uri="{BB962C8B-B14F-4D97-AF65-F5344CB8AC3E}">
        <p14:creationId xmlns:p14="http://schemas.microsoft.com/office/powerpoint/2010/main" val="297659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25</a:t>
            </a:fld>
            <a:endParaRPr lang="en-GB"/>
          </a:p>
        </p:txBody>
      </p:sp>
    </p:spTree>
    <p:extLst>
      <p:ext uri="{BB962C8B-B14F-4D97-AF65-F5344CB8AC3E}">
        <p14:creationId xmlns:p14="http://schemas.microsoft.com/office/powerpoint/2010/main" val="630905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3</a:t>
            </a:fld>
            <a:endParaRPr lang="en-GB"/>
          </a:p>
        </p:txBody>
      </p:sp>
    </p:spTree>
    <p:extLst>
      <p:ext uri="{BB962C8B-B14F-4D97-AF65-F5344CB8AC3E}">
        <p14:creationId xmlns:p14="http://schemas.microsoft.com/office/powerpoint/2010/main" val="75131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B572A-3BBB-A1B2-7B59-DA86E52C6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D8C0C-4105-2837-7F63-BDACBEAA99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5AB881-BC43-511F-7D1C-3CB7679E447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86B06FE-E2A9-4258-4BE7-E7006CD0D264}"/>
              </a:ext>
            </a:extLst>
          </p:cNvPr>
          <p:cNvSpPr>
            <a:spLocks noGrp="1"/>
          </p:cNvSpPr>
          <p:nvPr>
            <p:ph type="sldNum" sz="quarter" idx="5"/>
          </p:nvPr>
        </p:nvSpPr>
        <p:spPr/>
        <p:txBody>
          <a:bodyPr/>
          <a:lstStyle/>
          <a:p>
            <a:pPr rtl="0"/>
            <a:fld id="{8530193B-564F-4854-8A52-728F3FB19C85}" type="slidenum">
              <a:rPr lang="en-GB" smtClean="0"/>
              <a:t>4</a:t>
            </a:fld>
            <a:endParaRPr lang="en-GB"/>
          </a:p>
        </p:txBody>
      </p:sp>
    </p:spTree>
    <p:extLst>
      <p:ext uri="{BB962C8B-B14F-4D97-AF65-F5344CB8AC3E}">
        <p14:creationId xmlns:p14="http://schemas.microsoft.com/office/powerpoint/2010/main" val="589569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4AC14-A78E-4877-87C8-07418DBDD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249672-755B-A5A3-E95A-EB5CC93D8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86282-9B6C-AAFC-D51F-4E8F495596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3B2FD52-68C1-3658-7D1A-1FEC528D724B}"/>
              </a:ext>
            </a:extLst>
          </p:cNvPr>
          <p:cNvSpPr>
            <a:spLocks noGrp="1"/>
          </p:cNvSpPr>
          <p:nvPr>
            <p:ph type="sldNum" sz="quarter" idx="5"/>
          </p:nvPr>
        </p:nvSpPr>
        <p:spPr/>
        <p:txBody>
          <a:bodyPr/>
          <a:lstStyle/>
          <a:p>
            <a:pPr rtl="0"/>
            <a:fld id="{8530193B-564F-4854-8A52-728F3FB19C85}" type="slidenum">
              <a:rPr lang="en-GB" smtClean="0"/>
              <a:t>5</a:t>
            </a:fld>
            <a:endParaRPr lang="en-GB"/>
          </a:p>
        </p:txBody>
      </p:sp>
    </p:spTree>
    <p:extLst>
      <p:ext uri="{BB962C8B-B14F-4D97-AF65-F5344CB8AC3E}">
        <p14:creationId xmlns:p14="http://schemas.microsoft.com/office/powerpoint/2010/main" val="670831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6</a:t>
            </a:fld>
            <a:endParaRPr lang="en-GB"/>
          </a:p>
        </p:txBody>
      </p:sp>
    </p:spTree>
    <p:extLst>
      <p:ext uri="{BB962C8B-B14F-4D97-AF65-F5344CB8AC3E}">
        <p14:creationId xmlns:p14="http://schemas.microsoft.com/office/powerpoint/2010/main" val="104077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7</a:t>
            </a:fld>
            <a:endParaRPr lang="en-GB"/>
          </a:p>
        </p:txBody>
      </p:sp>
    </p:spTree>
    <p:extLst>
      <p:ext uri="{BB962C8B-B14F-4D97-AF65-F5344CB8AC3E}">
        <p14:creationId xmlns:p14="http://schemas.microsoft.com/office/powerpoint/2010/main" val="1626616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714A0-4882-B745-E640-90EC964EA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8CCAE-2C0B-478C-6128-4AA8BBFE1C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3BF3E-24BC-769D-99F3-E94BBDA95A5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F8B9C39-925E-4BB6-31EE-17B836BB12BF}"/>
              </a:ext>
            </a:extLst>
          </p:cNvPr>
          <p:cNvSpPr>
            <a:spLocks noGrp="1"/>
          </p:cNvSpPr>
          <p:nvPr>
            <p:ph type="sldNum" sz="quarter" idx="5"/>
          </p:nvPr>
        </p:nvSpPr>
        <p:spPr/>
        <p:txBody>
          <a:bodyPr/>
          <a:lstStyle/>
          <a:p>
            <a:pPr rtl="0"/>
            <a:fld id="{8530193B-564F-4854-8A52-728F3FB19C85}" type="slidenum">
              <a:rPr lang="en-GB" smtClean="0"/>
              <a:t>8</a:t>
            </a:fld>
            <a:endParaRPr lang="en-GB"/>
          </a:p>
        </p:txBody>
      </p:sp>
    </p:spTree>
    <p:extLst>
      <p:ext uri="{BB962C8B-B14F-4D97-AF65-F5344CB8AC3E}">
        <p14:creationId xmlns:p14="http://schemas.microsoft.com/office/powerpoint/2010/main" val="1977973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9</a:t>
            </a:fld>
            <a:endParaRPr lang="en-GB"/>
          </a:p>
        </p:txBody>
      </p:sp>
    </p:spTree>
    <p:extLst>
      <p:ext uri="{BB962C8B-B14F-4D97-AF65-F5344CB8AC3E}">
        <p14:creationId xmlns:p14="http://schemas.microsoft.com/office/powerpoint/2010/main" val="179799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0" rIns="1764000" rtlCol="0" anchor="ctr"/>
          <a:lstStyle>
            <a:lvl1pPr marL="0" indent="0" algn="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rtlCol="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rtlCol="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35546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rtlCol="0"/>
          <a:lstStyle/>
          <a:p>
            <a:pPr rtl="0"/>
            <a:r>
              <a:rPr lang="en-US" noProof="0"/>
              <a:t>Click to edit Master title style</a:t>
            </a:r>
            <a:endParaRPr lang="en-GB" noProof="0"/>
          </a:p>
        </p:txBody>
      </p:sp>
      <p:sp>
        <p:nvSpPr>
          <p:cNvPr id="10" name="Content Placeholder 3">
            <a:extLst>
              <a:ext uri="{FF2B5EF4-FFF2-40B4-BE49-F238E27FC236}">
                <a16:creationId xmlns:a16="http://schemas.microsoft.com/office/drawing/2014/main" id="{4C657649-400B-459D-918F-D5C58351DEF3}"/>
              </a:ext>
            </a:extLst>
          </p:cNvPr>
          <p:cNvSpPr>
            <a:spLocks noGrp="1"/>
          </p:cNvSpPr>
          <p:nvPr>
            <p:ph sz="half" idx="2" hasCustomPrompt="1"/>
          </p:nvPr>
        </p:nvSpPr>
        <p:spPr>
          <a:xfrm>
            <a:off x="6299886" y="1512000"/>
            <a:ext cx="5472114" cy="4664963"/>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Content Placeholder 2">
            <a:extLst>
              <a:ext uri="{FF2B5EF4-FFF2-40B4-BE49-F238E27FC236}">
                <a16:creationId xmlns:a16="http://schemas.microsoft.com/office/drawing/2014/main" id="{F923135C-68B1-4D2B-80D0-318CB859F73B}"/>
              </a:ext>
            </a:extLst>
          </p:cNvPr>
          <p:cNvSpPr>
            <a:spLocks noGrp="1"/>
          </p:cNvSpPr>
          <p:nvPr>
            <p:ph sz="half" idx="1" hasCustomPrompt="1"/>
          </p:nvPr>
        </p:nvSpPr>
        <p:spPr>
          <a:xfrm>
            <a:off x="431886" y="1512000"/>
            <a:ext cx="5472114" cy="4664963"/>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rtlCol="0"/>
          <a:lstStyle/>
          <a:p>
            <a:pPr rtl="0"/>
            <a:r>
              <a:rPr lang="en-US" noProof="0"/>
              <a:t>Click to edit Master title style</a:t>
            </a:r>
            <a:endParaRPr lang="en-GB" noProof="0"/>
          </a:p>
        </p:txBody>
      </p:sp>
      <p:sp>
        <p:nvSpPr>
          <p:cNvPr id="7" name="Text Placeholder 2">
            <a:extLst>
              <a:ext uri="{FF2B5EF4-FFF2-40B4-BE49-F238E27FC236}">
                <a16:creationId xmlns:a16="http://schemas.microsoft.com/office/drawing/2014/main" id="{6BF39E7D-3145-466A-B07A-D49E661CEFAA}"/>
              </a:ext>
            </a:extLst>
          </p:cNvPr>
          <p:cNvSpPr>
            <a:spLocks noGrp="1"/>
          </p:cNvSpPr>
          <p:nvPr>
            <p:ph type="body" idx="1" hasCustomPrompt="1"/>
          </p:nvPr>
        </p:nvSpPr>
        <p:spPr>
          <a:xfrm>
            <a:off x="431886" y="1512000"/>
            <a:ext cx="5472114"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2" name="Text Placeholder 4">
            <a:extLst>
              <a:ext uri="{FF2B5EF4-FFF2-40B4-BE49-F238E27FC236}">
                <a16:creationId xmlns:a16="http://schemas.microsoft.com/office/drawing/2014/main" id="{D33A71EE-E94D-4F02-B8C5-DC59F4563833}"/>
              </a:ext>
            </a:extLst>
          </p:cNvPr>
          <p:cNvSpPr>
            <a:spLocks noGrp="1"/>
          </p:cNvSpPr>
          <p:nvPr>
            <p:ph type="body" sz="quarter" idx="3" hasCustomPrompt="1"/>
          </p:nvPr>
        </p:nvSpPr>
        <p:spPr>
          <a:xfrm>
            <a:off x="6299886" y="1512000"/>
            <a:ext cx="5472114"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3" name="Content Placeholder 5">
            <a:extLst>
              <a:ext uri="{FF2B5EF4-FFF2-40B4-BE49-F238E27FC236}">
                <a16:creationId xmlns:a16="http://schemas.microsoft.com/office/drawing/2014/main" id="{EF63D731-8A55-4A6C-A975-9B0F1F435646}"/>
              </a:ext>
            </a:extLst>
          </p:cNvPr>
          <p:cNvSpPr>
            <a:spLocks noGrp="1"/>
          </p:cNvSpPr>
          <p:nvPr>
            <p:ph sz="quarter" idx="4" hasCustomPrompt="1"/>
          </p:nvPr>
        </p:nvSpPr>
        <p:spPr>
          <a:xfrm>
            <a:off x="6299886" y="2505075"/>
            <a:ext cx="5472114" cy="3684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4" name="Content Placeholder 3">
            <a:extLst>
              <a:ext uri="{FF2B5EF4-FFF2-40B4-BE49-F238E27FC236}">
                <a16:creationId xmlns:a16="http://schemas.microsoft.com/office/drawing/2014/main" id="{60CBD79B-0266-4692-9562-0F7706A271D8}"/>
              </a:ext>
            </a:extLst>
          </p:cNvPr>
          <p:cNvSpPr>
            <a:spLocks noGrp="1"/>
          </p:cNvSpPr>
          <p:nvPr>
            <p:ph sz="half" idx="2" hasCustomPrompt="1"/>
          </p:nvPr>
        </p:nvSpPr>
        <p:spPr>
          <a:xfrm>
            <a:off x="431887" y="2505075"/>
            <a:ext cx="5472114" cy="3684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225515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511476"/>
            <a:ext cx="3600450" cy="4679249"/>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511475"/>
            <a:ext cx="360045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265438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512000"/>
            <a:ext cx="2160588"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512000"/>
            <a:ext cx="2160588"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507535"/>
            <a:ext cx="2160588"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507535"/>
            <a:ext cx="2160588" cy="4683715"/>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97483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hasCustomPrompt="1"/>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rtl="0"/>
            <a:r>
              <a:rPr lang="en-GB" noProof="0"/>
              <a:t>Edit Master text styles</a:t>
            </a:r>
          </a:p>
        </p:txBody>
      </p:sp>
      <p:sp>
        <p:nvSpPr>
          <p:cNvPr id="15" name="Content Placeholder 2">
            <a:extLst>
              <a:ext uri="{FF2B5EF4-FFF2-40B4-BE49-F238E27FC236}">
                <a16:creationId xmlns:a16="http://schemas.microsoft.com/office/drawing/2014/main" id="{305EC740-58FD-4D74-B7D7-DA487FC5EC30}"/>
              </a:ext>
            </a:extLst>
          </p:cNvPr>
          <p:cNvSpPr>
            <a:spLocks noGrp="1"/>
          </p:cNvSpPr>
          <p:nvPr>
            <p:ph idx="1" hasCustomPrompt="1"/>
          </p:nvPr>
        </p:nvSpPr>
        <p:spPr>
          <a:xfrm>
            <a:off x="6096000" y="987425"/>
            <a:ext cx="5472000" cy="4718562"/>
          </a:xfrm>
        </p:spPr>
        <p:txBody>
          <a:bodyPr rtlCol="0"/>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30420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hasCustomPrompt="1"/>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rtl="0"/>
            <a:r>
              <a:rPr lang="en-GB" noProof="0"/>
              <a:t>Edit Master text styles</a:t>
            </a:r>
          </a:p>
        </p:txBody>
      </p:sp>
      <p:sp>
        <p:nvSpPr>
          <p:cNvPr id="7" name="Picture Placeholder 2">
            <a:extLst>
              <a:ext uri="{FF2B5EF4-FFF2-40B4-BE49-F238E27FC236}">
                <a16:creationId xmlns:a16="http://schemas.microsoft.com/office/drawing/2014/main" id="{E28466D9-7530-474E-BC12-1642958B7245}"/>
              </a:ext>
            </a:extLst>
          </p:cNvPr>
          <p:cNvSpPr>
            <a:spLocks noGrp="1"/>
          </p:cNvSpPr>
          <p:nvPr>
            <p:ph type="pic" idx="1"/>
          </p:nvPr>
        </p:nvSpPr>
        <p:spPr>
          <a:xfrm>
            <a:off x="6095999" y="987425"/>
            <a:ext cx="5471999" cy="4718561"/>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Tree>
    <p:extLst>
      <p:ext uri="{BB962C8B-B14F-4D97-AF65-F5344CB8AC3E}">
        <p14:creationId xmlns:p14="http://schemas.microsoft.com/office/powerpoint/2010/main" val="2960549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50585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n-GB" noProof="0"/>
              <a:t>Add a footer</a:t>
            </a:r>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3"/>
          </p:nvPr>
        </p:nvSpPr>
        <p:spPr>
          <a:solidFill>
            <a:schemeClr val="bg1"/>
          </a:solidFill>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rIns="1764000" rtlCol="0" anchor="ctr"/>
          <a:lstStyle>
            <a:lvl1pPr marL="0" indent="0" algn="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rtlCol="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89205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tIns="180000" rIns="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72000" tIns="180000" rIns="180000" bIns="0" rtlCol="0" anchor="t"/>
          <a:lstStyle>
            <a:lvl1pPr algn="r">
              <a:lnSpc>
                <a:spcPts val="4700"/>
              </a:lnSpc>
              <a:defRPr sz="4500">
                <a:solidFill>
                  <a:schemeClr val="tx1"/>
                </a:solidFill>
              </a:defRPr>
            </a:lvl1pPr>
          </a:lstStyle>
          <a:p>
            <a:pPr rtl="0"/>
            <a:r>
              <a:rPr lang="en-GB"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bg1">
              <a:alpha val="80000"/>
            </a:schemeClr>
          </a:solidFill>
          <a:ln w="3175">
            <a:gradFill>
              <a:gsLst>
                <a:gs pos="0">
                  <a:schemeClr val="bg1">
                    <a:lumMod val="95000"/>
                  </a:schemeClr>
                </a:gs>
                <a:gs pos="100000">
                  <a:schemeClr val="accent1"/>
                </a:gs>
              </a:gsLst>
              <a:lin ang="10800000" scaled="0"/>
            </a:gradFill>
          </a:ln>
        </p:spPr>
        <p:txBody>
          <a:bodyPr tIns="144000" rIns="180000" rtlCol="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02681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bg1">
              <a:lumMod val="95000"/>
            </a:schemeClr>
          </a:solidFill>
        </p:spPr>
        <p:txBody>
          <a:bodyPr lIns="0" tIns="180000" rIns="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432000" tIns="432000" rIns="72000" bIns="1188000" rtlCol="0" anchor="t"/>
          <a:lstStyle>
            <a:lvl1pPr algn="l">
              <a:lnSpc>
                <a:spcPts val="4700"/>
              </a:lnSpc>
              <a:defRPr sz="4500">
                <a:solidFill>
                  <a:schemeClr val="tx1"/>
                </a:solidFill>
              </a:defRPr>
            </a:lvl1pPr>
          </a:lstStyle>
          <a:p>
            <a:pPr rtl="0"/>
            <a:r>
              <a:rPr lang="en-GB"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bg1">
              <a:alpha val="80000"/>
            </a:schemeClr>
          </a:solidFill>
          <a:ln w="3175">
            <a:gradFill>
              <a:gsLst>
                <a:gs pos="0">
                  <a:schemeClr val="bg1">
                    <a:lumMod val="95000"/>
                  </a:schemeClr>
                </a:gs>
                <a:gs pos="100000">
                  <a:schemeClr val="accent1"/>
                </a:gs>
              </a:gsLst>
              <a:lin ang="10800000" scaled="0"/>
            </a:gradFill>
          </a:ln>
        </p:spPr>
        <p:txBody>
          <a:bodyPr lIns="180000" tIns="144000" rIns="0" rtlCol="0"/>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hasCustomPrompt="1"/>
          </p:nvPr>
        </p:nvSpPr>
        <p:spPr>
          <a:xfrm>
            <a:off x="432000" y="2438399"/>
            <a:ext cx="5472000" cy="3044400"/>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570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bg1">
              <a:lumMod val="95000"/>
            </a:schemeClr>
          </a:solidFill>
        </p:spPr>
        <p:txBody>
          <a:bodyPr lIns="0" tIns="1440000" rIns="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hasCustomPrompt="1"/>
          </p:nvPr>
        </p:nvSpPr>
        <p:spPr>
          <a:xfrm>
            <a:off x="6096000" y="3263899"/>
            <a:ext cx="5472000" cy="2442088"/>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presentation title</a:t>
            </a:r>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rtlCol="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277529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0">
                <a:solidFill>
                  <a:schemeClr val="tx1">
                    <a:lumMod val="75000"/>
                    <a:lumOff val="25000"/>
                  </a:schemeClr>
                </a:solidFill>
                <a:latin typeface="+mj-lt"/>
              </a:defRPr>
            </a:lvl1pPr>
          </a:lstStyle>
          <a:p>
            <a:pPr lvl="0" rtl="0"/>
            <a:r>
              <a:rPr lang="en-GB"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2020359"/>
            <a:ext cx="5472113" cy="4170891"/>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8E8FD215-79E5-48E4-95DB-2C5E5A1F8E8F}"/>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DA3C530-12F9-48FC-BC5E-D34BDC504BC6}"/>
              </a:ext>
            </a:extLst>
          </p:cNvPr>
          <p:cNvSpPr>
            <a:spLocks noGrp="1"/>
          </p:cNvSpPr>
          <p:nvPr>
            <p:ph type="pic" sz="quarter" idx="16" hasCustomPrompt="1"/>
          </p:nvPr>
        </p:nvSpPr>
        <p:spPr>
          <a:xfrm>
            <a:off x="144000" y="143999"/>
            <a:ext cx="11905200" cy="6047999"/>
          </a:xfrm>
          <a:solidFill>
            <a:schemeClr val="bg1">
              <a:lumMod val="95000"/>
            </a:schemeClr>
          </a:solidFill>
        </p:spPr>
        <p:txBody>
          <a:bodyPr lIns="0" rIns="0"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4900" y="4910452"/>
            <a:ext cx="4101900" cy="773546"/>
          </a:xfrm>
          <a:solidFill>
            <a:schemeClr val="tx1"/>
          </a:solidFill>
        </p:spPr>
        <p:txBody>
          <a:bodyPr lIns="180000" tIns="72000" rIns="180000" rtlCol="0" anchor="t"/>
          <a:lstStyle>
            <a:lvl1pPr marL="0" indent="0">
              <a:buNone/>
              <a:defRPr>
                <a:solidFill>
                  <a:schemeClr val="bg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2" name="Slide Number Placeholder 1">
            <a:extLst>
              <a:ext uri="{FF2B5EF4-FFF2-40B4-BE49-F238E27FC236}">
                <a16:creationId xmlns:a16="http://schemas.microsoft.com/office/drawing/2014/main" id="{3EC14527-4DF5-4A98-AE66-C80F3B8E6D2E}"/>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
        <p:nvSpPr>
          <p:cNvPr id="5" name="Title 4">
            <a:extLst>
              <a:ext uri="{FF2B5EF4-FFF2-40B4-BE49-F238E27FC236}">
                <a16:creationId xmlns:a16="http://schemas.microsoft.com/office/drawing/2014/main" id="{878C031A-1E1B-4E18-9052-CA663975447C}"/>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you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1764000" rIns="0" rtlCol="0" anchor="ctr"/>
          <a:lstStyle>
            <a:lvl1pPr marL="0" indent="0" algn="l">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15412" y="360000"/>
            <a:ext cx="4416588" cy="471657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Thank You</a:t>
            </a:r>
          </a:p>
        </p:txBody>
      </p:sp>
      <p:sp>
        <p:nvSpPr>
          <p:cNvPr id="3" name="Text Placeholder 5">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415413" y="5076572"/>
            <a:ext cx="4416587" cy="1421429"/>
          </a:xfrm>
          <a:solidFill>
            <a:schemeClr val="bg1">
              <a:alpha val="80000"/>
            </a:schemeClr>
          </a:solidFill>
          <a:ln w="3175">
            <a:gradFill>
              <a:gsLst>
                <a:gs pos="0">
                  <a:schemeClr val="bg1">
                    <a:lumMod val="95000"/>
                  </a:schemeClr>
                </a:gs>
                <a:gs pos="100000">
                  <a:schemeClr val="accent1"/>
                </a:gs>
              </a:gsLst>
              <a:lin ang="0" scaled="0"/>
            </a:gradFill>
          </a:ln>
        </p:spPr>
        <p:txBody>
          <a:bodyPr tIns="144000" rIns="468000" rtlCol="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Full Name</a:t>
            </a:r>
          </a:p>
        </p:txBody>
      </p:sp>
      <p:sp>
        <p:nvSpPr>
          <p:cNvPr id="20" name="Text Placeholder 6">
            <a:extLst>
              <a:ext uri="{FF2B5EF4-FFF2-40B4-BE49-F238E27FC236}">
                <a16:creationId xmlns:a16="http://schemas.microsoft.com/office/drawing/2014/main" id="{CEB7A85F-8707-4B62-B299-F53931B8617A}"/>
              </a:ext>
            </a:extLst>
          </p:cNvPr>
          <p:cNvSpPr>
            <a:spLocks noGrp="1"/>
          </p:cNvSpPr>
          <p:nvPr>
            <p:ph type="body" sz="quarter" idx="16" hasCustomPrompt="1"/>
          </p:nvPr>
        </p:nvSpPr>
        <p:spPr>
          <a:xfrm>
            <a:off x="7948708" y="5540135"/>
            <a:ext cx="3396887" cy="196707"/>
          </a:xfrm>
        </p:spPr>
        <p:txBody>
          <a:bodyPr rtlCol="0"/>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Phone Number</a:t>
            </a:r>
          </a:p>
        </p:txBody>
      </p:sp>
      <p:sp>
        <p:nvSpPr>
          <p:cNvPr id="21" name="Text Placeholder 7">
            <a:extLst>
              <a:ext uri="{FF2B5EF4-FFF2-40B4-BE49-F238E27FC236}">
                <a16:creationId xmlns:a16="http://schemas.microsoft.com/office/drawing/2014/main" id="{BA4C7E3C-7C17-46E9-928A-D3D505EEAAE5}"/>
              </a:ext>
            </a:extLst>
          </p:cNvPr>
          <p:cNvSpPr>
            <a:spLocks noGrp="1"/>
          </p:cNvSpPr>
          <p:nvPr>
            <p:ph type="body" sz="quarter" idx="17" hasCustomPrompt="1"/>
          </p:nvPr>
        </p:nvSpPr>
        <p:spPr>
          <a:xfrm>
            <a:off x="7948708" y="5809779"/>
            <a:ext cx="3396887" cy="196707"/>
          </a:xfrm>
        </p:spPr>
        <p:txBody>
          <a:bodyPr rtlCol="0"/>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Email or Social Media Handle</a:t>
            </a:r>
          </a:p>
        </p:txBody>
      </p:sp>
      <p:sp>
        <p:nvSpPr>
          <p:cNvPr id="22" name="Text Placeholder 8">
            <a:extLst>
              <a:ext uri="{FF2B5EF4-FFF2-40B4-BE49-F238E27FC236}">
                <a16:creationId xmlns:a16="http://schemas.microsoft.com/office/drawing/2014/main" id="{6ADD6EB2-7D8E-4991-87A6-02723731EBE1}"/>
              </a:ext>
            </a:extLst>
          </p:cNvPr>
          <p:cNvSpPr>
            <a:spLocks noGrp="1"/>
          </p:cNvSpPr>
          <p:nvPr>
            <p:ph type="body" sz="quarter" idx="18" hasCustomPrompt="1"/>
          </p:nvPr>
        </p:nvSpPr>
        <p:spPr>
          <a:xfrm>
            <a:off x="7948708" y="6079423"/>
            <a:ext cx="3396887" cy="196707"/>
          </a:xfrm>
        </p:spPr>
        <p:txBody>
          <a:bodyPr rtlCol="0"/>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Company Website</a:t>
            </a:r>
          </a:p>
        </p:txBody>
      </p:sp>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Tree>
    <p:extLst>
      <p:ext uri="{BB962C8B-B14F-4D97-AF65-F5344CB8AC3E}">
        <p14:creationId xmlns:p14="http://schemas.microsoft.com/office/powerpoint/2010/main" val="1606844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rtlCol="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284799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726F2C-157B-477E-AD76-8F54126834C2}"/>
              </a:ext>
            </a:extLst>
          </p:cNvPr>
          <p:cNvSpPr/>
          <p:nvPr userDrawn="1"/>
        </p:nvSpPr>
        <p:spPr>
          <a:xfrm>
            <a:off x="0" y="6191250"/>
            <a:ext cx="12192000" cy="66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pPr rtl="0"/>
            <a:r>
              <a:rPr lang="en-GB"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Rectangle 6">
            <a:extLst>
              <a:ext uri="{FF2B5EF4-FFF2-40B4-BE49-F238E27FC236}">
                <a16:creationId xmlns:a16="http://schemas.microsoft.com/office/drawing/2014/main" id="{474FB90F-5E6B-4508-96BB-939635D11AFF}"/>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774A1CB7-B157-440C-BA82-A62890EF3721}"/>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EE5B1BAC-5CBE-4B0E-B0AA-1C05EBEE964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Freeform: Shape 17">
            <a:extLst>
              <a:ext uri="{FF2B5EF4-FFF2-40B4-BE49-F238E27FC236}">
                <a16:creationId xmlns:a16="http://schemas.microsoft.com/office/drawing/2014/main" id="{168BD16A-5998-4CCA-B0F2-62F67B639AF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677425" y="6322399"/>
            <a:ext cx="370575" cy="365125"/>
          </a:xfrm>
          <a:prstGeom prst="rect">
            <a:avLst/>
          </a:prstGeom>
          <a:solidFill>
            <a:schemeClr val="bg1"/>
          </a:solidFill>
          <a:ln w="3175">
            <a:solidFill>
              <a:schemeClr val="bg1">
                <a:lumMod val="85000"/>
              </a:schemeClr>
            </a:solidFill>
          </a:ln>
          <a:effectLst/>
        </p:spPr>
        <p:txBody>
          <a:bodyPr vert="horz" lIns="0" tIns="0" rIns="0" bIns="0" rtlCol="0" anchor="ctr"/>
          <a:lstStyle>
            <a:lvl1pPr algn="ctr">
              <a:defRPr sz="1200">
                <a:solidFill>
                  <a:schemeClr val="tx1">
                    <a:lumMod val="75000"/>
                    <a:lumOff val="25000"/>
                  </a:schemeClr>
                </a:solidFill>
              </a:defRPr>
            </a:lvl1pPr>
          </a:lstStyle>
          <a:p>
            <a:pPr rtl="0"/>
            <a:fld id="{19B51A1E-902D-48AF-9020-955120F399B6}" type="slidenum">
              <a:rPr lang="en-GB" noProof="0" smtClean="0"/>
              <a:pPr/>
              <a:t>‹#›</a:t>
            </a:fld>
            <a:endParaRPr lang="en-GB" noProof="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en-GB" noProof="0"/>
              <a:t>Add a footer</a:t>
            </a:r>
          </a:p>
        </p:txBody>
      </p:sp>
      <p:sp>
        <p:nvSpPr>
          <p:cNvPr id="21" name="TextBox 20">
            <a:extLst>
              <a:ext uri="{FF2B5EF4-FFF2-40B4-BE49-F238E27FC236}">
                <a16:creationId xmlns:a16="http://schemas.microsoft.com/office/drawing/2014/main" id="{B3839907-C37E-4F37-B9BB-92B4A49360E6}"/>
              </a:ext>
            </a:extLst>
          </p:cNvPr>
          <p:cNvSpPr txBox="1"/>
          <p:nvPr userDrawn="1"/>
        </p:nvSpPr>
        <p:spPr>
          <a:xfrm>
            <a:off x="10194026" y="6258973"/>
            <a:ext cx="1577974" cy="427535"/>
          </a:xfrm>
          <a:prstGeom prst="rect">
            <a:avLst/>
          </a:prstGeom>
          <a:noFill/>
        </p:spPr>
        <p:txBody>
          <a:bodyPr wrap="square" lIns="0" tIns="144000" rIns="0" bIns="0" rtlCol="0">
            <a:spAutoFit/>
          </a:bodyPr>
          <a:lstStyle/>
          <a:p>
            <a:pPr algn="ctr" rtl="0">
              <a:lnSpc>
                <a:spcPts val="1100"/>
              </a:lnSpc>
            </a:pPr>
            <a:r>
              <a:rPr lang="en-GB" sz="2000" b="1" spc="0" noProof="0">
                <a:solidFill>
                  <a:schemeClr val="tx1">
                    <a:lumMod val="75000"/>
                    <a:lumOff val="25000"/>
                  </a:schemeClr>
                </a:solidFill>
                <a:latin typeface="+mj-lt"/>
                <a:cs typeface="Times New Roman" panose="02020603050405020304" pitchFamily="18" charset="0"/>
              </a:rPr>
              <a:t>Contoso</a:t>
            </a:r>
            <a:br>
              <a:rPr lang="en-GB" sz="2000" b="1" spc="0" baseline="0" noProof="0">
                <a:solidFill>
                  <a:schemeClr val="tx1">
                    <a:lumMod val="75000"/>
                    <a:lumOff val="25000"/>
                  </a:schemeClr>
                </a:solidFill>
                <a:latin typeface="Times New Roman" panose="02020603050405020304" pitchFamily="18" charset="0"/>
                <a:cs typeface="Times New Roman" panose="02020603050405020304" pitchFamily="18" charset="0"/>
              </a:rPr>
            </a:br>
            <a:r>
              <a:rPr lang="en-GB" sz="1100" b="0" i="1" spc="600" noProof="0">
                <a:solidFill>
                  <a:schemeClr val="tx1">
                    <a:lumMod val="75000"/>
                    <a:lumOff val="25000"/>
                  </a:schemeClr>
                </a:solidFill>
                <a:latin typeface="Times New Roman" panose="02020603050405020304" pitchFamily="18" charset="0"/>
                <a:cs typeface="Times New Roman" panose="02020603050405020304" pitchFamily="18" charset="0"/>
              </a:rPr>
              <a:t>Suites</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5" r:id="rId4"/>
    <p:sldLayoutId id="2147483666" r:id="rId5"/>
    <p:sldLayoutId id="2147483659" r:id="rId6"/>
    <p:sldLayoutId id="2147483660" r:id="rId7"/>
    <p:sldLayoutId id="2147483664" r:id="rId8"/>
    <p:sldLayoutId id="2147483668" r:id="rId9"/>
    <p:sldLayoutId id="2147483669" r:id="rId10"/>
    <p:sldLayoutId id="2147483650" r:id="rId11"/>
    <p:sldLayoutId id="2147483652" r:id="rId12"/>
    <p:sldLayoutId id="2147483667" r:id="rId13"/>
    <p:sldLayoutId id="2147483656" r:id="rId14"/>
    <p:sldLayoutId id="2147483657" r:id="rId15"/>
    <p:sldLayoutId id="2147483671" r:id="rId16"/>
    <p:sldLayoutId id="2147483672" r:id="rId17"/>
    <p:sldLayoutId id="2147483654" r:id="rId18"/>
    <p:sldLayoutId id="2147483655"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5.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7.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8.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ebm"/><Relationship Id="rId1" Type="http://schemas.microsoft.com/office/2007/relationships/media" Target="../media/media2.webm"/><Relationship Id="rId5" Type="http://schemas.openxmlformats.org/officeDocument/2006/relationships/image" Target="../media/image2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chart" Target="../charts/chart3.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sv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NULL" TargetMode="Externa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2.jp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199D014F-A091-4AB5-A7DE-AB7239BAF838}"/>
              </a:ext>
            </a:extLst>
          </p:cNvPr>
          <p:cNvPicPr>
            <a:picLocks noGrp="1" noChangeAspect="1"/>
          </p:cNvPicPr>
          <p:nvPr>
            <p:ph type="pic" sz="quarter" idx="13"/>
          </p:nvPr>
        </p:nvPicPr>
        <p:blipFill>
          <a:blip r:embed="rId3"/>
          <a:srcRect/>
          <a:stretch/>
        </p:blipFill>
        <p:spPr>
          <a:xfrm>
            <a:off x="146253" y="170476"/>
            <a:ext cx="11899494" cy="606015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rtlCol="0"/>
          <a:lstStyle/>
          <a:p>
            <a:pPr rtl="0"/>
            <a:r>
              <a:rPr lang="en-GB" dirty="0"/>
              <a:t>An Introduction to Safety in Robotics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6096001" y="4260273"/>
            <a:ext cx="5004600" cy="968525"/>
          </a:xfrm>
        </p:spPr>
        <p:txBody>
          <a:bodyPr rtlCol="0"/>
          <a:lstStyle/>
          <a:p>
            <a:pPr rtl="0"/>
            <a:r>
              <a:rPr lang="en-GB" sz="2400" dirty="0"/>
              <a:t>Akbar Q</a:t>
            </a:r>
          </a:p>
          <a:p>
            <a:pPr rtl="0"/>
            <a:r>
              <a:rPr lang="en-GB" sz="2400" dirty="0"/>
              <a:t>HND Mechatronics 4068</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p:txBody>
          <a:bodyPr rtlCol="0"/>
          <a:lstStyle/>
          <a:p>
            <a:pPr rtl="0"/>
            <a:fld id="{19B51A1E-902D-48AF-9020-955120F399B6}" type="slidenum">
              <a:rPr lang="en-GB" smtClean="0"/>
              <a:pPr rtl="0"/>
              <a:t>1</a:t>
            </a:fld>
            <a:endParaRPr lang="en-GB"/>
          </a:p>
        </p:txBody>
      </p:sp>
    </p:spTree>
    <p:extLst>
      <p:ext uri="{BB962C8B-B14F-4D97-AF65-F5344CB8AC3E}">
        <p14:creationId xmlns:p14="http://schemas.microsoft.com/office/powerpoint/2010/main" val="189291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6ABF3-BA52-F7B8-F868-D679343E94B4}"/>
            </a:ext>
          </a:extLst>
        </p:cNvPr>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ED053D6-D59F-C813-095D-7337115C90CF}"/>
              </a:ext>
            </a:extLst>
          </p:cNvPr>
          <p:cNvPicPr>
            <a:picLocks noGrp="1" noChangeAspect="1"/>
          </p:cNvPicPr>
          <p:nvPr>
            <p:ph type="pic" sz="quarter" idx="13"/>
          </p:nvPr>
        </p:nvPicPr>
        <p:blipFill>
          <a:blip r:embed="rId3">
            <a:alphaModFix amt="45000"/>
            <a:extLst>
              <a:ext uri="{BEBA8EAE-BF5A-486C-A8C5-ECC9F3942E4B}">
                <a14:imgProps xmlns:a14="http://schemas.microsoft.com/office/drawing/2010/main">
                  <a14:imgLayer r:embed="rId4">
                    <a14:imgEffect>
                      <a14:sharpenSoften amount="-75000"/>
                    </a14:imgEffect>
                  </a14:imgLayer>
                </a14:imgProps>
              </a:ext>
            </a:extLst>
          </a:blip>
          <a:srcRect r="40939"/>
          <a:stretch/>
        </p:blipFill>
        <p:spPr>
          <a:xfrm>
            <a:off x="144000" y="147229"/>
            <a:ext cx="5280100" cy="6053696"/>
          </a:xfrm>
        </p:spPr>
      </p:pic>
      <p:sp>
        <p:nvSpPr>
          <p:cNvPr id="2" name="Title 1">
            <a:extLst>
              <a:ext uri="{FF2B5EF4-FFF2-40B4-BE49-F238E27FC236}">
                <a16:creationId xmlns:a16="http://schemas.microsoft.com/office/drawing/2014/main" id="{99E376C3-B751-22A1-2290-ED7EC07A640E}"/>
              </a:ext>
            </a:extLst>
          </p:cNvPr>
          <p:cNvSpPr>
            <a:spLocks noGrp="1"/>
          </p:cNvSpPr>
          <p:nvPr>
            <p:ph type="ctrTitle"/>
          </p:nvPr>
        </p:nvSpPr>
        <p:spPr/>
        <p:txBody>
          <a:bodyPr rtlCol="0"/>
          <a:lstStyle/>
          <a:p>
            <a:pPr rtl="0"/>
            <a:r>
              <a:rPr lang="en-GB" dirty="0"/>
              <a:t>Cell Safety Features</a:t>
            </a:r>
          </a:p>
        </p:txBody>
      </p:sp>
      <p:sp>
        <p:nvSpPr>
          <p:cNvPr id="25" name="Subtitle 24">
            <a:extLst>
              <a:ext uri="{FF2B5EF4-FFF2-40B4-BE49-F238E27FC236}">
                <a16:creationId xmlns:a16="http://schemas.microsoft.com/office/drawing/2014/main" id="{8FD73836-CEBB-5C1D-3446-A67791A2FD3E}"/>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rtl="0"/>
            <a:r>
              <a:rPr lang="en-GB" sz="3200" dirty="0"/>
              <a:t>Safeguards</a:t>
            </a:r>
          </a:p>
        </p:txBody>
      </p:sp>
      <p:sp>
        <p:nvSpPr>
          <p:cNvPr id="13" name="Content Placeholder 12">
            <a:extLst>
              <a:ext uri="{FF2B5EF4-FFF2-40B4-BE49-F238E27FC236}">
                <a16:creationId xmlns:a16="http://schemas.microsoft.com/office/drawing/2014/main" id="{2F561C6F-CA20-A229-FC25-D49B9D813FD1}"/>
              </a:ext>
            </a:extLst>
          </p:cNvPr>
          <p:cNvSpPr>
            <a:spLocks noGrp="1"/>
          </p:cNvSpPr>
          <p:nvPr>
            <p:ph sz="half" idx="15"/>
          </p:nvPr>
        </p:nvSpPr>
        <p:spPr>
          <a:xfrm>
            <a:off x="5687786" y="293915"/>
            <a:ext cx="5880214" cy="2777674"/>
          </a:xfrm>
        </p:spPr>
        <p:txBody>
          <a:bodyPr rtlCol="0"/>
          <a:lstStyle/>
          <a:p>
            <a:pPr marL="0" indent="0" algn="just" rtl="0">
              <a:buNone/>
            </a:pPr>
            <a:r>
              <a:rPr lang="en-US" sz="2000" dirty="0"/>
              <a:t>b) Guarding</a:t>
            </a:r>
          </a:p>
          <a:p>
            <a:pPr marL="0" indent="0" algn="just" rtl="0">
              <a:buNone/>
            </a:pPr>
            <a:r>
              <a:rPr lang="en-US" sz="2000" dirty="0"/>
              <a:t>This refers to physical barriers placed around the robotic cell to prevent unauthorized access. These could be:</a:t>
            </a:r>
          </a:p>
          <a:p>
            <a:pPr marL="0" indent="0" algn="just" rtl="0">
              <a:buNone/>
            </a:pPr>
            <a:r>
              <a:rPr lang="en-US" sz="2000" dirty="0"/>
              <a:t>Physical walls or panels.</a:t>
            </a:r>
          </a:p>
          <a:p>
            <a:pPr marL="0" indent="0" algn="just" rtl="0">
              <a:buNone/>
            </a:pPr>
            <a:r>
              <a:rPr lang="en-US" sz="2000" dirty="0"/>
              <a:t>Lateral guards that allow limited movement in one direction while blocking others.</a:t>
            </a:r>
          </a:p>
          <a:p>
            <a:pPr marL="0" indent="0" algn="just" rtl="0">
              <a:buNone/>
            </a:pPr>
            <a:r>
              <a:rPr lang="en-US" sz="2000" dirty="0"/>
              <a:t>Floating platforms for temporary storage during operation.</a:t>
            </a:r>
            <a:endParaRPr lang="en-GB" sz="2000" dirty="0"/>
          </a:p>
        </p:txBody>
      </p:sp>
      <p:sp>
        <p:nvSpPr>
          <p:cNvPr id="6" name="Slide Number Placeholder 5">
            <a:extLst>
              <a:ext uri="{FF2B5EF4-FFF2-40B4-BE49-F238E27FC236}">
                <a16:creationId xmlns:a16="http://schemas.microsoft.com/office/drawing/2014/main" id="{1CC112CB-78A7-7FEA-704E-107FB31570ED}"/>
              </a:ext>
            </a:extLst>
          </p:cNvPr>
          <p:cNvSpPr>
            <a:spLocks noGrp="1"/>
          </p:cNvSpPr>
          <p:nvPr>
            <p:ph type="sldNum" sz="quarter" idx="14"/>
          </p:nvPr>
        </p:nvSpPr>
        <p:spPr/>
        <p:txBody>
          <a:bodyPr rtlCol="0"/>
          <a:lstStyle/>
          <a:p>
            <a:pPr rtl="0"/>
            <a:fld id="{19B51A1E-902D-48AF-9020-955120F399B6}" type="slidenum">
              <a:rPr lang="en-GB" smtClean="0"/>
              <a:pPr rtl="0"/>
              <a:t>10</a:t>
            </a:fld>
            <a:endParaRPr lang="en-GB"/>
          </a:p>
        </p:txBody>
      </p:sp>
      <p:pic>
        <p:nvPicPr>
          <p:cNvPr id="4" name="Picture 3">
            <a:extLst>
              <a:ext uri="{FF2B5EF4-FFF2-40B4-BE49-F238E27FC236}">
                <a16:creationId xmlns:a16="http://schemas.microsoft.com/office/drawing/2014/main" id="{B48237E3-C3B8-1640-E8E1-F811EA0A637B}"/>
              </a:ext>
            </a:extLst>
          </p:cNvPr>
          <p:cNvPicPr>
            <a:picLocks noChangeAspect="1"/>
          </p:cNvPicPr>
          <p:nvPr/>
        </p:nvPicPr>
        <p:blipFill>
          <a:blip r:embed="rId5"/>
          <a:srcRect l="-14041" t="538" r="-12019" b="43"/>
          <a:stretch/>
        </p:blipFill>
        <p:spPr>
          <a:xfrm>
            <a:off x="5687787" y="3189514"/>
            <a:ext cx="5880214" cy="2852058"/>
          </a:xfrm>
          <a:prstGeom prst="rect">
            <a:avLst/>
          </a:prstGeom>
        </p:spPr>
      </p:pic>
    </p:spTree>
    <p:extLst>
      <p:ext uri="{BB962C8B-B14F-4D97-AF65-F5344CB8AC3E}">
        <p14:creationId xmlns:p14="http://schemas.microsoft.com/office/powerpoint/2010/main" val="755100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3962-43E0-9D6E-185F-6F2213CD6074}"/>
            </a:ext>
          </a:extLst>
        </p:cNvPr>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E15B8BB-8C1C-4AD2-598F-6A5540647A41}"/>
              </a:ext>
            </a:extLst>
          </p:cNvPr>
          <p:cNvPicPr>
            <a:picLocks noGrp="1" noChangeAspect="1"/>
          </p:cNvPicPr>
          <p:nvPr>
            <p:ph type="pic" sz="quarter" idx="13"/>
          </p:nvPr>
        </p:nvPicPr>
        <p:blipFill>
          <a:blip r:embed="rId3">
            <a:alphaModFix amt="45000"/>
            <a:extLst>
              <a:ext uri="{BEBA8EAE-BF5A-486C-A8C5-ECC9F3942E4B}">
                <a14:imgProps xmlns:a14="http://schemas.microsoft.com/office/drawing/2010/main">
                  <a14:imgLayer r:embed="rId4">
                    <a14:imgEffect>
                      <a14:sharpenSoften amount="-75000"/>
                    </a14:imgEffect>
                  </a14:imgLayer>
                </a14:imgProps>
              </a:ext>
            </a:extLst>
          </a:blip>
          <a:srcRect r="40939"/>
          <a:stretch/>
        </p:blipFill>
        <p:spPr>
          <a:xfrm>
            <a:off x="144000" y="147229"/>
            <a:ext cx="5280100" cy="6053696"/>
          </a:xfrm>
        </p:spPr>
      </p:pic>
      <p:sp>
        <p:nvSpPr>
          <p:cNvPr id="2" name="Title 1">
            <a:extLst>
              <a:ext uri="{FF2B5EF4-FFF2-40B4-BE49-F238E27FC236}">
                <a16:creationId xmlns:a16="http://schemas.microsoft.com/office/drawing/2014/main" id="{DCE0DA32-1E66-20E7-4B6A-AFCC0A30C384}"/>
              </a:ext>
            </a:extLst>
          </p:cNvPr>
          <p:cNvSpPr>
            <a:spLocks noGrp="1"/>
          </p:cNvSpPr>
          <p:nvPr>
            <p:ph type="ctrTitle"/>
          </p:nvPr>
        </p:nvSpPr>
        <p:spPr/>
        <p:txBody>
          <a:bodyPr rtlCol="0"/>
          <a:lstStyle/>
          <a:p>
            <a:pPr rtl="0"/>
            <a:r>
              <a:rPr lang="en-GB" dirty="0"/>
              <a:t>Cell Safety Features</a:t>
            </a:r>
          </a:p>
        </p:txBody>
      </p:sp>
      <p:sp>
        <p:nvSpPr>
          <p:cNvPr id="25" name="Subtitle 24">
            <a:extLst>
              <a:ext uri="{FF2B5EF4-FFF2-40B4-BE49-F238E27FC236}">
                <a16:creationId xmlns:a16="http://schemas.microsoft.com/office/drawing/2014/main" id="{D5CC214F-9C91-23A9-35A5-137E2781FB81}"/>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rtl="0"/>
            <a:r>
              <a:rPr lang="en-GB" sz="3200" dirty="0"/>
              <a:t>Safeguards</a:t>
            </a:r>
          </a:p>
        </p:txBody>
      </p:sp>
      <p:sp>
        <p:nvSpPr>
          <p:cNvPr id="13" name="Content Placeholder 12">
            <a:extLst>
              <a:ext uri="{FF2B5EF4-FFF2-40B4-BE49-F238E27FC236}">
                <a16:creationId xmlns:a16="http://schemas.microsoft.com/office/drawing/2014/main" id="{D302E451-3C46-51A0-3EAC-ACE9799CE69A}"/>
              </a:ext>
            </a:extLst>
          </p:cNvPr>
          <p:cNvSpPr>
            <a:spLocks noGrp="1"/>
          </p:cNvSpPr>
          <p:nvPr>
            <p:ph sz="half" idx="15"/>
          </p:nvPr>
        </p:nvSpPr>
        <p:spPr>
          <a:xfrm>
            <a:off x="5687786" y="293915"/>
            <a:ext cx="5880214" cy="2585356"/>
          </a:xfrm>
        </p:spPr>
        <p:txBody>
          <a:bodyPr rtlCol="0"/>
          <a:lstStyle/>
          <a:p>
            <a:pPr marL="0" indent="0" algn="just" rtl="0">
              <a:buNone/>
            </a:pPr>
            <a:r>
              <a:rPr lang="en-US" sz="2000" dirty="0"/>
              <a:t>c) Barriers</a:t>
            </a:r>
          </a:p>
          <a:p>
            <a:pPr marL="0" indent="0" algn="just" rtl="0">
              <a:buNone/>
            </a:pPr>
            <a:r>
              <a:rPr lang="en-US" sz="2000" dirty="0"/>
              <a:t>Barriers are designed to separate the robot from its surroundings, even if it is confined within an operating envelope. Examples include:</a:t>
            </a:r>
          </a:p>
          <a:p>
            <a:pPr marL="0" indent="0" algn="just" rtl="0">
              <a:buNone/>
            </a:pPr>
            <a:r>
              <a:rPr lang="en-US" sz="2000" dirty="0"/>
              <a:t>Auto barriers (e.g., AUTO: around, under, through, over).</a:t>
            </a:r>
          </a:p>
          <a:p>
            <a:pPr marL="0" indent="0" algn="just" rtl="0">
              <a:buNone/>
            </a:pPr>
            <a:r>
              <a:rPr lang="en-US" sz="2000" dirty="0"/>
              <a:t>Customizable barriers with adjustable sizes and materials.</a:t>
            </a:r>
          </a:p>
          <a:p>
            <a:pPr marL="0" indent="0" algn="just" rtl="0">
              <a:buNone/>
            </a:pPr>
            <a:r>
              <a:rPr lang="en-US" sz="2000" dirty="0"/>
              <a:t>Floating panels that can conform to obstacles.</a:t>
            </a:r>
            <a:endParaRPr lang="en-GB" sz="2000" dirty="0"/>
          </a:p>
        </p:txBody>
      </p:sp>
      <p:sp>
        <p:nvSpPr>
          <p:cNvPr id="6" name="Slide Number Placeholder 5">
            <a:extLst>
              <a:ext uri="{FF2B5EF4-FFF2-40B4-BE49-F238E27FC236}">
                <a16:creationId xmlns:a16="http://schemas.microsoft.com/office/drawing/2014/main" id="{E3BA4430-9065-386C-6B09-49900016217B}"/>
              </a:ext>
            </a:extLst>
          </p:cNvPr>
          <p:cNvSpPr>
            <a:spLocks noGrp="1"/>
          </p:cNvSpPr>
          <p:nvPr>
            <p:ph type="sldNum" sz="quarter" idx="14"/>
          </p:nvPr>
        </p:nvSpPr>
        <p:spPr/>
        <p:txBody>
          <a:bodyPr rtlCol="0"/>
          <a:lstStyle/>
          <a:p>
            <a:pPr rtl="0"/>
            <a:fld id="{19B51A1E-902D-48AF-9020-955120F399B6}" type="slidenum">
              <a:rPr lang="en-GB" smtClean="0"/>
              <a:pPr rtl="0"/>
              <a:t>11</a:t>
            </a:fld>
            <a:endParaRPr lang="en-GB"/>
          </a:p>
        </p:txBody>
      </p:sp>
      <p:pic>
        <p:nvPicPr>
          <p:cNvPr id="4" name="Picture 3">
            <a:extLst>
              <a:ext uri="{FF2B5EF4-FFF2-40B4-BE49-F238E27FC236}">
                <a16:creationId xmlns:a16="http://schemas.microsoft.com/office/drawing/2014/main" id="{DDA05C7D-87CE-7DBF-AAF0-537B3688BFD6}"/>
              </a:ext>
            </a:extLst>
          </p:cNvPr>
          <p:cNvPicPr>
            <a:picLocks noChangeAspect="1"/>
          </p:cNvPicPr>
          <p:nvPr/>
        </p:nvPicPr>
        <p:blipFill>
          <a:blip r:embed="rId5"/>
          <a:srcRect t="7511" b="11821"/>
          <a:stretch/>
        </p:blipFill>
        <p:spPr>
          <a:xfrm>
            <a:off x="5687787" y="2879271"/>
            <a:ext cx="5880214" cy="3162301"/>
          </a:xfrm>
          <a:prstGeom prst="rect">
            <a:avLst/>
          </a:prstGeom>
        </p:spPr>
      </p:pic>
    </p:spTree>
    <p:extLst>
      <p:ext uri="{BB962C8B-B14F-4D97-AF65-F5344CB8AC3E}">
        <p14:creationId xmlns:p14="http://schemas.microsoft.com/office/powerpoint/2010/main" val="405172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FD25E-51F7-18B2-B848-E5466104B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5EB66-C055-3092-E0E9-2DA459FC5CEB}"/>
              </a:ext>
            </a:extLst>
          </p:cNvPr>
          <p:cNvSpPr>
            <a:spLocks noGrp="1"/>
          </p:cNvSpPr>
          <p:nvPr>
            <p:ph type="ctrTitle"/>
          </p:nvPr>
        </p:nvSpPr>
        <p:spPr>
          <a:xfrm>
            <a:off x="375228" y="263511"/>
            <a:ext cx="11589904" cy="5861930"/>
          </a:xfrm>
        </p:spPr>
        <p:txBody>
          <a:bodyPr rtlCol="0"/>
          <a:lstStyle/>
          <a:p>
            <a:pPr rtl="0"/>
            <a:r>
              <a:rPr lang="en-GB" dirty="0"/>
              <a:t> </a:t>
            </a:r>
          </a:p>
        </p:txBody>
      </p:sp>
      <p:sp>
        <p:nvSpPr>
          <p:cNvPr id="25" name="Subtitle 24">
            <a:extLst>
              <a:ext uri="{FF2B5EF4-FFF2-40B4-BE49-F238E27FC236}">
                <a16:creationId xmlns:a16="http://schemas.microsoft.com/office/drawing/2014/main" id="{76A51A87-B1C2-E8C1-078F-519CE956F878}"/>
              </a:ext>
            </a:extLst>
          </p:cNvPr>
          <p:cNvSpPr>
            <a:spLocks noGrp="1"/>
          </p:cNvSpPr>
          <p:nvPr>
            <p:ph type="subTitle" idx="1"/>
          </p:nvPr>
        </p:nvSpPr>
        <p:spPr>
          <a:xfrm>
            <a:off x="375229" y="263511"/>
            <a:ext cx="11302196" cy="5954966"/>
          </a:xfrm>
          <a:ln w="3175">
            <a:gradFill>
              <a:gsLst>
                <a:gs pos="0">
                  <a:schemeClr val="bg1">
                    <a:lumMod val="95000"/>
                  </a:schemeClr>
                </a:gs>
                <a:gs pos="100000">
                  <a:schemeClr val="accent1"/>
                </a:gs>
              </a:gsLst>
            </a:gradFill>
          </a:ln>
        </p:spPr>
        <p:txBody>
          <a:bodyPr rtlCol="0"/>
          <a:lstStyle/>
          <a:p>
            <a:pPr algn="just"/>
            <a:r>
              <a:rPr lang="en-US" sz="2400" b="1" dirty="0">
                <a:effectLst/>
              </a:rPr>
              <a:t>a) AUTO: Around</a:t>
            </a:r>
          </a:p>
          <a:p>
            <a:pPr algn="just">
              <a:spcBef>
                <a:spcPts val="450"/>
              </a:spcBef>
              <a:spcAft>
                <a:spcPts val="450"/>
              </a:spcAft>
            </a:pPr>
            <a:r>
              <a:rPr lang="en-US" sz="2400" dirty="0">
                <a:effectLst/>
              </a:rPr>
              <a:t>A robot cell may have an AUTO around barrier, which allows limited movement (e.g., 10 cm radius). This provides some mobility but restricts access.</a:t>
            </a:r>
          </a:p>
          <a:p>
            <a:pPr algn="just"/>
            <a:r>
              <a:rPr lang="en-US" sz="2400" b="1" dirty="0">
                <a:effectLst/>
              </a:rPr>
              <a:t>b) AUTO: Under</a:t>
            </a:r>
          </a:p>
          <a:p>
            <a:pPr algn="just">
              <a:spcBef>
                <a:spcPts val="450"/>
              </a:spcBef>
              <a:spcAft>
                <a:spcPts val="450"/>
              </a:spcAft>
            </a:pPr>
            <a:r>
              <a:rPr lang="en-US" sz="2400" dirty="0">
                <a:effectLst/>
              </a:rPr>
              <a:t>This is suitable for cells in confined environments where access to the outside is necessary. It reduces external interference.</a:t>
            </a:r>
          </a:p>
          <a:p>
            <a:pPr algn="just"/>
            <a:r>
              <a:rPr lang="en-US" sz="2400" b="1" dirty="0">
                <a:effectLst/>
              </a:rPr>
              <a:t>c) AUTO: Through</a:t>
            </a:r>
          </a:p>
          <a:p>
            <a:pPr algn="just">
              <a:spcBef>
                <a:spcPts val="450"/>
              </a:spcBef>
              <a:spcAft>
                <a:spcPts val="450"/>
              </a:spcAft>
            </a:pPr>
            <a:r>
              <a:rPr lang="en-US" sz="2400" dirty="0">
                <a:effectLst/>
              </a:rPr>
              <a:t>A robot cell with an AUTO through barrier can move freely within its operating envelope, which may be larger than a standard chamber but still requires some clearance.</a:t>
            </a:r>
          </a:p>
          <a:p>
            <a:pPr algn="just"/>
            <a:r>
              <a:rPr lang="en-US" sz="2400" b="1" dirty="0">
                <a:effectLst/>
              </a:rPr>
              <a:t>d) AUTO: Over</a:t>
            </a:r>
          </a:p>
          <a:p>
            <a:pPr algn="just"/>
            <a:r>
              <a:rPr lang="en-US" sz="2400" dirty="0">
                <a:effectLst/>
              </a:rPr>
              <a:t>This allows maximum freedom of movement without restrictions on the outside environment. It is typically used in high-traffic areas where full access to the surroundings must occur.</a:t>
            </a:r>
            <a:endParaRPr lang="en-GB" dirty="0"/>
          </a:p>
        </p:txBody>
      </p:sp>
      <p:sp>
        <p:nvSpPr>
          <p:cNvPr id="6" name="Slide Number Placeholder 5">
            <a:extLst>
              <a:ext uri="{FF2B5EF4-FFF2-40B4-BE49-F238E27FC236}">
                <a16:creationId xmlns:a16="http://schemas.microsoft.com/office/drawing/2014/main" id="{CBBEFA3E-2BA7-176E-3883-640DC996A60C}"/>
              </a:ext>
            </a:extLst>
          </p:cNvPr>
          <p:cNvSpPr>
            <a:spLocks noGrp="1"/>
          </p:cNvSpPr>
          <p:nvPr>
            <p:ph type="sldNum" sz="quarter" idx="14"/>
          </p:nvPr>
        </p:nvSpPr>
        <p:spPr/>
        <p:txBody>
          <a:bodyPr rtlCol="0"/>
          <a:lstStyle/>
          <a:p>
            <a:pPr rtl="0"/>
            <a:fld id="{19B51A1E-902D-48AF-9020-955120F399B6}" type="slidenum">
              <a:rPr lang="en-GB" smtClean="0"/>
              <a:pPr rtl="0"/>
              <a:t>12</a:t>
            </a:fld>
            <a:endParaRPr lang="en-GB"/>
          </a:p>
        </p:txBody>
      </p:sp>
    </p:spTree>
    <p:extLst>
      <p:ext uri="{BB962C8B-B14F-4D97-AF65-F5344CB8AC3E}">
        <p14:creationId xmlns:p14="http://schemas.microsoft.com/office/powerpoint/2010/main" val="2879086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246943" y="344914"/>
            <a:ext cx="11340000" cy="432000"/>
          </a:xfrm>
        </p:spPr>
        <p:txBody>
          <a:bodyPr rtlCol="0"/>
          <a:lstStyle/>
          <a:p>
            <a:pPr rtl="0"/>
            <a:r>
              <a:rPr lang="en-GB" dirty="0"/>
              <a:t>Comparison</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1999" y="996043"/>
            <a:ext cx="11487857" cy="5154386"/>
          </a:xfrm>
        </p:spPr>
        <p:txBody>
          <a:bodyPr rtlCol="0"/>
          <a:lstStyle/>
          <a:p>
            <a:pPr marL="0" indent="0" rtl="0">
              <a:buNone/>
            </a:pPr>
            <a:r>
              <a:rPr lang="en-US" sz="2000" b="1" dirty="0"/>
              <a:t>Duration of Protection:</a:t>
            </a:r>
          </a:p>
          <a:p>
            <a:pPr rtl="0"/>
            <a:r>
              <a:rPr lang="en-US" sz="2000" dirty="0"/>
              <a:t>Barriers provide continuous protection.</a:t>
            </a:r>
          </a:p>
          <a:p>
            <a:pPr rtl="0"/>
            <a:r>
              <a:rPr lang="en-US" sz="2000" dirty="0"/>
              <a:t>Guards are temporary and can be activated during operation.</a:t>
            </a:r>
          </a:p>
          <a:p>
            <a:pPr marL="0" indent="0" rtl="0">
              <a:buNone/>
            </a:pPr>
            <a:r>
              <a:rPr lang="en-US" sz="2000" b="1" dirty="0"/>
              <a:t>Physical Protection:</a:t>
            </a:r>
          </a:p>
          <a:p>
            <a:pPr rtl="0"/>
            <a:r>
              <a:rPr lang="en-US" sz="2000" dirty="0"/>
              <a:t>Barriers physically block access, preventing the cell from entering dangerous areas.</a:t>
            </a:r>
          </a:p>
          <a:p>
            <a:pPr rtl="0"/>
            <a:r>
              <a:rPr lang="en-US" sz="2000" dirty="0"/>
              <a:t>Guards may not fully block access but help in stopping external forces or impacts.</a:t>
            </a:r>
          </a:p>
          <a:p>
            <a:pPr marL="0" indent="0" rtl="0">
              <a:buNone/>
            </a:pPr>
            <a:r>
              <a:rPr lang="en-US" sz="2000" b="1" dirty="0"/>
              <a:t>Application:</a:t>
            </a:r>
          </a:p>
          <a:p>
            <a:pPr rtl="0"/>
            <a:r>
              <a:rPr lang="en-US" sz="2000" dirty="0"/>
              <a:t>Barriers are often used for permanent protection (e.g., in a confined space).</a:t>
            </a:r>
          </a:p>
          <a:p>
            <a:pPr rtl="0"/>
            <a:r>
              <a:rPr lang="en-US" sz="2000" dirty="0"/>
              <a:t>Guards can be placed within the working area to provide temporary protection during operation.</a:t>
            </a:r>
          </a:p>
          <a:p>
            <a:pPr marL="0" indent="0" rtl="0">
              <a:buNone/>
            </a:pPr>
            <a:r>
              <a:rPr lang="en-US" sz="2000" b="1" dirty="0"/>
              <a:t>How They Work Together:</a:t>
            </a:r>
          </a:p>
          <a:p>
            <a:pPr rtl="0"/>
            <a:r>
              <a:rPr lang="en-US" sz="2000" dirty="0"/>
              <a:t>In some cases, barriers and guards may work together. For example:</a:t>
            </a:r>
          </a:p>
          <a:p>
            <a:pPr rtl="0"/>
            <a:r>
              <a:rPr lang="en-US" sz="2000" dirty="0"/>
              <a:t>A barrier could be fixed at one end of an area, while a Guard is activated as the robot approaches that barrier.</a:t>
            </a:r>
          </a:p>
          <a:p>
            <a:pPr rtl="0"/>
            <a:r>
              <a:rPr lang="en-US" sz="2000" dirty="0"/>
              <a:t>Guards can help activate or deactivate barriers when needed for safety during operation.</a:t>
            </a:r>
            <a:endParaRPr lang="en-GB" sz="2000"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rtlCol="0"/>
          <a:lstStyle/>
          <a:p>
            <a:pPr rtl="0"/>
            <a:fld id="{19B51A1E-902D-48AF-9020-955120F399B6}" type="slidenum">
              <a:rPr lang="en-GB" smtClean="0"/>
              <a:pPr rtl="0"/>
              <a:t>13</a:t>
            </a:fld>
            <a:endParaRPr lang="en-GB"/>
          </a:p>
        </p:txBody>
      </p:sp>
    </p:spTree>
    <p:extLst>
      <p:ext uri="{BB962C8B-B14F-4D97-AF65-F5344CB8AC3E}">
        <p14:creationId xmlns:p14="http://schemas.microsoft.com/office/powerpoint/2010/main" val="318883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2CE79-2781-84D4-92CB-28EC37104453}"/>
            </a:ext>
          </a:extLst>
        </p:cNvPr>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7AF1CCA-76B6-267E-D602-D4288E9E115C}"/>
              </a:ext>
            </a:extLst>
          </p:cNvPr>
          <p:cNvPicPr>
            <a:picLocks noGrp="1" noChangeAspect="1"/>
          </p:cNvPicPr>
          <p:nvPr>
            <p:ph type="pic" sz="quarter" idx="13"/>
          </p:nvPr>
        </p:nvPicPr>
        <p:blipFill>
          <a:blip r:embed="rId3">
            <a:alphaModFix amt="45000"/>
            <a:extLst>
              <a:ext uri="{BEBA8EAE-BF5A-486C-A8C5-ECC9F3942E4B}">
                <a14:imgProps xmlns:a14="http://schemas.microsoft.com/office/drawing/2010/main">
                  <a14:imgLayer r:embed="rId4">
                    <a14:imgEffect>
                      <a14:sharpenSoften amount="-75000"/>
                    </a14:imgEffect>
                  </a14:imgLayer>
                </a14:imgProps>
              </a:ext>
            </a:extLst>
          </a:blip>
          <a:srcRect r="40939"/>
          <a:stretch/>
        </p:blipFill>
        <p:spPr>
          <a:xfrm>
            <a:off x="144000" y="147229"/>
            <a:ext cx="5280100" cy="6053696"/>
          </a:xfrm>
        </p:spPr>
      </p:pic>
      <p:sp>
        <p:nvSpPr>
          <p:cNvPr id="2" name="Title 1">
            <a:extLst>
              <a:ext uri="{FF2B5EF4-FFF2-40B4-BE49-F238E27FC236}">
                <a16:creationId xmlns:a16="http://schemas.microsoft.com/office/drawing/2014/main" id="{F93F25B1-1FBE-F03B-72CD-F53EE40A5B5A}"/>
              </a:ext>
            </a:extLst>
          </p:cNvPr>
          <p:cNvSpPr>
            <a:spLocks noGrp="1"/>
          </p:cNvSpPr>
          <p:nvPr>
            <p:ph type="ctrTitle"/>
          </p:nvPr>
        </p:nvSpPr>
        <p:spPr/>
        <p:txBody>
          <a:bodyPr rtlCol="0"/>
          <a:lstStyle/>
          <a:p>
            <a:pPr rtl="0"/>
            <a:r>
              <a:rPr lang="en-GB" dirty="0"/>
              <a:t>Cell Safety Features</a:t>
            </a:r>
          </a:p>
        </p:txBody>
      </p:sp>
      <p:sp>
        <p:nvSpPr>
          <p:cNvPr id="25" name="Subtitle 24">
            <a:extLst>
              <a:ext uri="{FF2B5EF4-FFF2-40B4-BE49-F238E27FC236}">
                <a16:creationId xmlns:a16="http://schemas.microsoft.com/office/drawing/2014/main" id="{2E110B51-63FE-6E5E-459F-A85379691773}"/>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rtl="0"/>
            <a:r>
              <a:rPr lang="en-GB" sz="3200" dirty="0"/>
              <a:t>Safeguards</a:t>
            </a:r>
          </a:p>
        </p:txBody>
      </p:sp>
      <p:sp>
        <p:nvSpPr>
          <p:cNvPr id="13" name="Content Placeholder 12">
            <a:extLst>
              <a:ext uri="{FF2B5EF4-FFF2-40B4-BE49-F238E27FC236}">
                <a16:creationId xmlns:a16="http://schemas.microsoft.com/office/drawing/2014/main" id="{D837DA4E-8B05-87EB-A311-6E8A030F3E0B}"/>
              </a:ext>
            </a:extLst>
          </p:cNvPr>
          <p:cNvSpPr>
            <a:spLocks noGrp="1"/>
          </p:cNvSpPr>
          <p:nvPr>
            <p:ph sz="half" idx="15"/>
          </p:nvPr>
        </p:nvSpPr>
        <p:spPr>
          <a:xfrm>
            <a:off x="5687786" y="293915"/>
            <a:ext cx="5880214" cy="2585356"/>
          </a:xfrm>
        </p:spPr>
        <p:txBody>
          <a:bodyPr rtlCol="0"/>
          <a:lstStyle/>
          <a:p>
            <a:pPr marL="0" indent="0" algn="just" rtl="0">
              <a:buNone/>
            </a:pPr>
            <a:r>
              <a:rPr lang="en-US" sz="2000" dirty="0"/>
              <a:t>d) Interlocks</a:t>
            </a:r>
          </a:p>
          <a:p>
            <a:pPr marL="0" indent="0" algn="just" rtl="0">
              <a:buNone/>
            </a:pPr>
            <a:r>
              <a:rPr lang="en-US" sz="2000" dirty="0"/>
              <a:t>Interlocks are mechanical systems designed to prevent the robot from moving into restricted areas or coming back out. These could include:</a:t>
            </a:r>
          </a:p>
          <a:p>
            <a:pPr marL="0" indent="0" algn="just" rtl="0">
              <a:buNone/>
            </a:pPr>
            <a:r>
              <a:rPr lang="en-US" sz="2000" dirty="0"/>
              <a:t>Internal ball joints for isolation of movement channels.</a:t>
            </a:r>
          </a:p>
          <a:p>
            <a:pPr marL="0" indent="0" algn="just" rtl="0">
              <a:buNone/>
            </a:pPr>
            <a:r>
              <a:rPr lang="en-US" sz="2000" dirty="0"/>
              <a:t>External interlocks (e.g., a lock mechanism on one side and an open door on another).</a:t>
            </a:r>
            <a:endParaRPr lang="en-GB" sz="2000" dirty="0"/>
          </a:p>
        </p:txBody>
      </p:sp>
      <p:sp>
        <p:nvSpPr>
          <p:cNvPr id="6" name="Slide Number Placeholder 5">
            <a:extLst>
              <a:ext uri="{FF2B5EF4-FFF2-40B4-BE49-F238E27FC236}">
                <a16:creationId xmlns:a16="http://schemas.microsoft.com/office/drawing/2014/main" id="{37230EA2-3638-FCC3-249B-C7E9FF2F0085}"/>
              </a:ext>
            </a:extLst>
          </p:cNvPr>
          <p:cNvSpPr>
            <a:spLocks noGrp="1"/>
          </p:cNvSpPr>
          <p:nvPr>
            <p:ph type="sldNum" sz="quarter" idx="14"/>
          </p:nvPr>
        </p:nvSpPr>
        <p:spPr/>
        <p:txBody>
          <a:bodyPr rtlCol="0"/>
          <a:lstStyle/>
          <a:p>
            <a:pPr rtl="0"/>
            <a:fld id="{19B51A1E-902D-48AF-9020-955120F399B6}" type="slidenum">
              <a:rPr lang="en-GB" smtClean="0"/>
              <a:pPr rtl="0"/>
              <a:t>14</a:t>
            </a:fld>
            <a:endParaRPr lang="en-GB"/>
          </a:p>
        </p:txBody>
      </p:sp>
      <p:pic>
        <p:nvPicPr>
          <p:cNvPr id="4" name="Picture 3">
            <a:extLst>
              <a:ext uri="{FF2B5EF4-FFF2-40B4-BE49-F238E27FC236}">
                <a16:creationId xmlns:a16="http://schemas.microsoft.com/office/drawing/2014/main" id="{88F842BC-6B45-6C0C-C16B-5DCC1497FC8C}"/>
              </a:ext>
            </a:extLst>
          </p:cNvPr>
          <p:cNvPicPr>
            <a:picLocks noChangeAspect="1"/>
          </p:cNvPicPr>
          <p:nvPr/>
        </p:nvPicPr>
        <p:blipFill>
          <a:blip r:embed="rId5"/>
          <a:srcRect l="9338" t="15858" r="3957" b="17066"/>
          <a:stretch/>
        </p:blipFill>
        <p:spPr>
          <a:xfrm>
            <a:off x="5687787" y="3020786"/>
            <a:ext cx="5880214" cy="3020786"/>
          </a:xfrm>
          <a:prstGeom prst="rect">
            <a:avLst/>
          </a:prstGeom>
        </p:spPr>
      </p:pic>
    </p:spTree>
    <p:extLst>
      <p:ext uri="{BB962C8B-B14F-4D97-AF65-F5344CB8AC3E}">
        <p14:creationId xmlns:p14="http://schemas.microsoft.com/office/powerpoint/2010/main" val="377643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C7781-1D07-558E-8684-5ADD6B4AD471}"/>
            </a:ext>
          </a:extLst>
        </p:cNvPr>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3CD9A33-D745-7D86-FA36-B6CD3DF1CD7D}"/>
              </a:ext>
            </a:extLst>
          </p:cNvPr>
          <p:cNvPicPr>
            <a:picLocks noGrp="1" noChangeAspect="1"/>
          </p:cNvPicPr>
          <p:nvPr>
            <p:ph type="pic" sz="quarter" idx="13"/>
          </p:nvPr>
        </p:nvPicPr>
        <p:blipFill>
          <a:blip r:embed="rId3">
            <a:alphaModFix amt="45000"/>
            <a:extLst>
              <a:ext uri="{BEBA8EAE-BF5A-486C-A8C5-ECC9F3942E4B}">
                <a14:imgProps xmlns:a14="http://schemas.microsoft.com/office/drawing/2010/main">
                  <a14:imgLayer r:embed="rId4">
                    <a14:imgEffect>
                      <a14:sharpenSoften amount="-75000"/>
                    </a14:imgEffect>
                  </a14:imgLayer>
                </a14:imgProps>
              </a:ext>
            </a:extLst>
          </a:blip>
          <a:srcRect r="40939"/>
          <a:stretch/>
        </p:blipFill>
        <p:spPr>
          <a:xfrm>
            <a:off x="144000" y="147229"/>
            <a:ext cx="5280100" cy="6053696"/>
          </a:xfrm>
        </p:spPr>
      </p:pic>
      <p:sp>
        <p:nvSpPr>
          <p:cNvPr id="2" name="Title 1">
            <a:extLst>
              <a:ext uri="{FF2B5EF4-FFF2-40B4-BE49-F238E27FC236}">
                <a16:creationId xmlns:a16="http://schemas.microsoft.com/office/drawing/2014/main" id="{27B758FE-4E77-AE42-0AFD-2DD6A2A48E8C}"/>
              </a:ext>
            </a:extLst>
          </p:cNvPr>
          <p:cNvSpPr>
            <a:spLocks noGrp="1"/>
          </p:cNvSpPr>
          <p:nvPr>
            <p:ph type="ctrTitle"/>
          </p:nvPr>
        </p:nvSpPr>
        <p:spPr/>
        <p:txBody>
          <a:bodyPr rtlCol="0"/>
          <a:lstStyle/>
          <a:p>
            <a:pPr rtl="0"/>
            <a:r>
              <a:rPr lang="en-GB" dirty="0"/>
              <a:t>Cell Safety Features</a:t>
            </a:r>
          </a:p>
        </p:txBody>
      </p:sp>
      <p:sp>
        <p:nvSpPr>
          <p:cNvPr id="25" name="Subtitle 24">
            <a:extLst>
              <a:ext uri="{FF2B5EF4-FFF2-40B4-BE49-F238E27FC236}">
                <a16:creationId xmlns:a16="http://schemas.microsoft.com/office/drawing/2014/main" id="{7B9223AA-F24B-6D04-8C9A-BEDE9819709E}"/>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rtl="0"/>
            <a:r>
              <a:rPr lang="en-GB" sz="3200" dirty="0"/>
              <a:t>Safeguards</a:t>
            </a:r>
          </a:p>
        </p:txBody>
      </p:sp>
      <p:sp>
        <p:nvSpPr>
          <p:cNvPr id="13" name="Content Placeholder 12">
            <a:extLst>
              <a:ext uri="{FF2B5EF4-FFF2-40B4-BE49-F238E27FC236}">
                <a16:creationId xmlns:a16="http://schemas.microsoft.com/office/drawing/2014/main" id="{2E75C9A0-79F5-B2B0-0C96-2C777D165E17}"/>
              </a:ext>
            </a:extLst>
          </p:cNvPr>
          <p:cNvSpPr>
            <a:spLocks noGrp="1"/>
          </p:cNvSpPr>
          <p:nvPr>
            <p:ph sz="half" idx="15"/>
          </p:nvPr>
        </p:nvSpPr>
        <p:spPr>
          <a:xfrm>
            <a:off x="5687786" y="293915"/>
            <a:ext cx="5880214" cy="2585356"/>
          </a:xfrm>
        </p:spPr>
        <p:txBody>
          <a:bodyPr rtlCol="0"/>
          <a:lstStyle/>
          <a:p>
            <a:pPr marL="0" indent="0" algn="just" rtl="0">
              <a:buNone/>
            </a:pPr>
            <a:r>
              <a:rPr lang="en-US" sz="2000" dirty="0"/>
              <a:t>d) Interlocks</a:t>
            </a:r>
          </a:p>
          <a:p>
            <a:pPr marL="0" indent="0" algn="just" rtl="0">
              <a:buNone/>
            </a:pPr>
            <a:r>
              <a:rPr lang="en-US" sz="2000" dirty="0"/>
              <a:t>Interlocks are mechanical systems designed to prevent the robot from moving into restricted areas or coming back out. These could include:</a:t>
            </a:r>
          </a:p>
          <a:p>
            <a:pPr marL="0" indent="0" algn="just" rtl="0">
              <a:buNone/>
            </a:pPr>
            <a:r>
              <a:rPr lang="en-US" sz="2000" dirty="0"/>
              <a:t>Internal ball joints for isolation of movement channels.</a:t>
            </a:r>
          </a:p>
          <a:p>
            <a:pPr marL="0" indent="0" algn="just" rtl="0">
              <a:buNone/>
            </a:pPr>
            <a:r>
              <a:rPr lang="en-US" sz="2000" dirty="0"/>
              <a:t>External interlocks (e.g., a lock mechanism on one side and an open door on another).</a:t>
            </a:r>
            <a:endParaRPr lang="en-GB" sz="2000" dirty="0"/>
          </a:p>
        </p:txBody>
      </p:sp>
      <p:sp>
        <p:nvSpPr>
          <p:cNvPr id="6" name="Slide Number Placeholder 5">
            <a:extLst>
              <a:ext uri="{FF2B5EF4-FFF2-40B4-BE49-F238E27FC236}">
                <a16:creationId xmlns:a16="http://schemas.microsoft.com/office/drawing/2014/main" id="{7E465529-CE66-865E-5E6D-DA0ECD1519E2}"/>
              </a:ext>
            </a:extLst>
          </p:cNvPr>
          <p:cNvSpPr>
            <a:spLocks noGrp="1"/>
          </p:cNvSpPr>
          <p:nvPr>
            <p:ph type="sldNum" sz="quarter" idx="14"/>
          </p:nvPr>
        </p:nvSpPr>
        <p:spPr/>
        <p:txBody>
          <a:bodyPr rtlCol="0"/>
          <a:lstStyle/>
          <a:p>
            <a:pPr rtl="0"/>
            <a:fld id="{19B51A1E-902D-48AF-9020-955120F399B6}" type="slidenum">
              <a:rPr lang="en-GB" smtClean="0"/>
              <a:pPr rtl="0"/>
              <a:t>15</a:t>
            </a:fld>
            <a:endParaRPr lang="en-GB"/>
          </a:p>
        </p:txBody>
      </p:sp>
      <p:pic>
        <p:nvPicPr>
          <p:cNvPr id="4" name="Picture 3">
            <a:extLst>
              <a:ext uri="{FF2B5EF4-FFF2-40B4-BE49-F238E27FC236}">
                <a16:creationId xmlns:a16="http://schemas.microsoft.com/office/drawing/2014/main" id="{E6474CEF-7143-9D06-17B2-8160A37A61B7}"/>
              </a:ext>
            </a:extLst>
          </p:cNvPr>
          <p:cNvPicPr>
            <a:picLocks noChangeAspect="1"/>
          </p:cNvPicPr>
          <p:nvPr/>
        </p:nvPicPr>
        <p:blipFill>
          <a:blip r:embed="rId5"/>
          <a:srcRect l="9338" t="15858" r="3957" b="17066"/>
          <a:stretch/>
        </p:blipFill>
        <p:spPr>
          <a:xfrm>
            <a:off x="5687787" y="3020786"/>
            <a:ext cx="5880214" cy="3020786"/>
          </a:xfrm>
          <a:prstGeom prst="rect">
            <a:avLst/>
          </a:prstGeom>
        </p:spPr>
      </p:pic>
    </p:spTree>
    <p:extLst>
      <p:ext uri="{BB962C8B-B14F-4D97-AF65-F5344CB8AC3E}">
        <p14:creationId xmlns:p14="http://schemas.microsoft.com/office/powerpoint/2010/main" val="429624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B00BF-3656-E20C-C432-E7FAF3C3EE7C}"/>
            </a:ext>
          </a:extLst>
        </p:cNvPr>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59D300D-E9BB-C81E-796A-1572A36A7139}"/>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Effect>
                      <a14:brightnessContrast bright="33000"/>
                    </a14:imgEffect>
                  </a14:imgLayer>
                </a14:imgProps>
              </a:ext>
            </a:extLst>
          </a:blip>
          <a:srcRect l="28195" r="28195"/>
          <a:stretch/>
        </p:blipFill>
        <p:spPr>
          <a:xfrm>
            <a:off x="144000" y="147229"/>
            <a:ext cx="5280100" cy="6053696"/>
          </a:xfrm>
        </p:spPr>
      </p:pic>
      <p:sp>
        <p:nvSpPr>
          <p:cNvPr id="2" name="Title 1">
            <a:extLst>
              <a:ext uri="{FF2B5EF4-FFF2-40B4-BE49-F238E27FC236}">
                <a16:creationId xmlns:a16="http://schemas.microsoft.com/office/drawing/2014/main" id="{F0C2BCC3-3D9E-7188-67DA-FE4C56ADCB04}"/>
              </a:ext>
            </a:extLst>
          </p:cNvPr>
          <p:cNvSpPr>
            <a:spLocks noGrp="1"/>
          </p:cNvSpPr>
          <p:nvPr>
            <p:ph type="ctrTitle"/>
          </p:nvPr>
        </p:nvSpPr>
        <p:spPr/>
        <p:txBody>
          <a:bodyPr rtlCol="0"/>
          <a:lstStyle/>
          <a:p>
            <a:pPr rtl="0"/>
            <a:r>
              <a:rPr lang="en-GB" dirty="0"/>
              <a:t>Cell Safety Features</a:t>
            </a:r>
          </a:p>
        </p:txBody>
      </p:sp>
      <p:sp>
        <p:nvSpPr>
          <p:cNvPr id="25" name="Subtitle 24">
            <a:extLst>
              <a:ext uri="{FF2B5EF4-FFF2-40B4-BE49-F238E27FC236}">
                <a16:creationId xmlns:a16="http://schemas.microsoft.com/office/drawing/2014/main" id="{EE4A7DB0-C449-C76A-D2C8-608C27E3BEC0}"/>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rtl="0"/>
            <a:r>
              <a:rPr lang="en-GB" sz="3200" dirty="0"/>
              <a:t>Advanced Safety Devices</a:t>
            </a:r>
          </a:p>
        </p:txBody>
      </p:sp>
      <p:sp>
        <p:nvSpPr>
          <p:cNvPr id="13" name="Content Placeholder 12">
            <a:extLst>
              <a:ext uri="{FF2B5EF4-FFF2-40B4-BE49-F238E27FC236}">
                <a16:creationId xmlns:a16="http://schemas.microsoft.com/office/drawing/2014/main" id="{94F2BCC2-62CF-52EA-A661-C8A04F2A14E8}"/>
              </a:ext>
            </a:extLst>
          </p:cNvPr>
          <p:cNvSpPr>
            <a:spLocks noGrp="1"/>
          </p:cNvSpPr>
          <p:nvPr>
            <p:ph sz="half" idx="15"/>
          </p:nvPr>
        </p:nvSpPr>
        <p:spPr>
          <a:xfrm>
            <a:off x="5687786" y="293915"/>
            <a:ext cx="5880214" cy="1861456"/>
          </a:xfrm>
        </p:spPr>
        <p:txBody>
          <a:bodyPr rtlCol="0"/>
          <a:lstStyle/>
          <a:p>
            <a:pPr marL="0" indent="0" algn="just" rtl="0">
              <a:buNone/>
            </a:pPr>
            <a:r>
              <a:rPr lang="en-US" sz="2000" dirty="0"/>
              <a:t>a) Light Curtains</a:t>
            </a:r>
          </a:p>
          <a:p>
            <a:pPr marL="0" indent="0" algn="just" rtl="0">
              <a:buNone/>
            </a:pPr>
            <a:r>
              <a:rPr lang="en-US" sz="2000" dirty="0"/>
              <a:t>Light curtains are used for visibility in environments where robots may be exposed to light (e.g., medical applications). They can help reduce interference and allow operators to see what is happening around the cell.</a:t>
            </a:r>
            <a:endParaRPr lang="en-GB" sz="2000" dirty="0"/>
          </a:p>
        </p:txBody>
      </p:sp>
      <p:sp>
        <p:nvSpPr>
          <p:cNvPr id="6" name="Slide Number Placeholder 5">
            <a:extLst>
              <a:ext uri="{FF2B5EF4-FFF2-40B4-BE49-F238E27FC236}">
                <a16:creationId xmlns:a16="http://schemas.microsoft.com/office/drawing/2014/main" id="{B519ED73-85F6-05C6-6186-2B2BD416093C}"/>
              </a:ext>
            </a:extLst>
          </p:cNvPr>
          <p:cNvSpPr>
            <a:spLocks noGrp="1"/>
          </p:cNvSpPr>
          <p:nvPr>
            <p:ph type="sldNum" sz="quarter" idx="14"/>
          </p:nvPr>
        </p:nvSpPr>
        <p:spPr/>
        <p:txBody>
          <a:bodyPr rtlCol="0"/>
          <a:lstStyle/>
          <a:p>
            <a:pPr rtl="0"/>
            <a:fld id="{19B51A1E-902D-48AF-9020-955120F399B6}" type="slidenum">
              <a:rPr lang="en-GB" smtClean="0"/>
              <a:pPr rtl="0"/>
              <a:t>16</a:t>
            </a:fld>
            <a:endParaRPr lang="en-GB"/>
          </a:p>
        </p:txBody>
      </p:sp>
      <p:pic>
        <p:nvPicPr>
          <p:cNvPr id="4" name="Picture 3">
            <a:extLst>
              <a:ext uri="{FF2B5EF4-FFF2-40B4-BE49-F238E27FC236}">
                <a16:creationId xmlns:a16="http://schemas.microsoft.com/office/drawing/2014/main" id="{4B4AD9FE-4A72-5F96-4001-E4F5E7A2864E}"/>
              </a:ext>
            </a:extLst>
          </p:cNvPr>
          <p:cNvPicPr>
            <a:picLocks noChangeAspect="1"/>
          </p:cNvPicPr>
          <p:nvPr/>
        </p:nvPicPr>
        <p:blipFill>
          <a:blip r:embed="rId5"/>
          <a:srcRect t="8921" b="8921"/>
          <a:stretch/>
        </p:blipFill>
        <p:spPr>
          <a:xfrm>
            <a:off x="5687786" y="2345872"/>
            <a:ext cx="5880214" cy="3633108"/>
          </a:xfrm>
          <a:prstGeom prst="rect">
            <a:avLst/>
          </a:prstGeom>
        </p:spPr>
      </p:pic>
    </p:spTree>
    <p:extLst>
      <p:ext uri="{BB962C8B-B14F-4D97-AF65-F5344CB8AC3E}">
        <p14:creationId xmlns:p14="http://schemas.microsoft.com/office/powerpoint/2010/main" val="3736983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E5FF0-B72A-5E86-9741-70A87B8538C2}"/>
            </a:ext>
          </a:extLst>
        </p:cNvPr>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3D7B1F5-0D0F-E7B0-4B1C-FA28F5936ED0}"/>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Effect>
                      <a14:brightnessContrast bright="33000"/>
                    </a14:imgEffect>
                  </a14:imgLayer>
                </a14:imgProps>
              </a:ext>
            </a:extLst>
          </a:blip>
          <a:srcRect l="28195" r="28195"/>
          <a:stretch/>
        </p:blipFill>
        <p:spPr>
          <a:xfrm>
            <a:off x="144000" y="147229"/>
            <a:ext cx="5280100" cy="6053696"/>
          </a:xfrm>
        </p:spPr>
      </p:pic>
      <p:sp>
        <p:nvSpPr>
          <p:cNvPr id="2" name="Title 1">
            <a:extLst>
              <a:ext uri="{FF2B5EF4-FFF2-40B4-BE49-F238E27FC236}">
                <a16:creationId xmlns:a16="http://schemas.microsoft.com/office/drawing/2014/main" id="{C7211736-B892-E014-8438-BB1FCEEB68F5}"/>
              </a:ext>
            </a:extLst>
          </p:cNvPr>
          <p:cNvSpPr>
            <a:spLocks noGrp="1"/>
          </p:cNvSpPr>
          <p:nvPr>
            <p:ph type="ctrTitle"/>
          </p:nvPr>
        </p:nvSpPr>
        <p:spPr/>
        <p:txBody>
          <a:bodyPr rtlCol="0"/>
          <a:lstStyle/>
          <a:p>
            <a:pPr rtl="0"/>
            <a:r>
              <a:rPr lang="en-GB" dirty="0"/>
              <a:t>Cell Safety Features</a:t>
            </a:r>
          </a:p>
        </p:txBody>
      </p:sp>
      <p:sp>
        <p:nvSpPr>
          <p:cNvPr id="25" name="Subtitle 24">
            <a:extLst>
              <a:ext uri="{FF2B5EF4-FFF2-40B4-BE49-F238E27FC236}">
                <a16:creationId xmlns:a16="http://schemas.microsoft.com/office/drawing/2014/main" id="{5B9EC890-7CF8-8B3A-1E25-17FABDCE0DFB}"/>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rtl="0"/>
            <a:r>
              <a:rPr lang="en-GB" sz="3200" dirty="0"/>
              <a:t>Advanced Safety Devices</a:t>
            </a:r>
          </a:p>
        </p:txBody>
      </p:sp>
      <p:sp>
        <p:nvSpPr>
          <p:cNvPr id="13" name="Content Placeholder 12">
            <a:extLst>
              <a:ext uri="{FF2B5EF4-FFF2-40B4-BE49-F238E27FC236}">
                <a16:creationId xmlns:a16="http://schemas.microsoft.com/office/drawing/2014/main" id="{240E3B13-9808-54B0-22F2-6FA6AF1F3340}"/>
              </a:ext>
            </a:extLst>
          </p:cNvPr>
          <p:cNvSpPr>
            <a:spLocks noGrp="1"/>
          </p:cNvSpPr>
          <p:nvPr>
            <p:ph sz="half" idx="15"/>
          </p:nvPr>
        </p:nvSpPr>
        <p:spPr>
          <a:xfrm>
            <a:off x="5687786" y="293915"/>
            <a:ext cx="5880214" cy="1861456"/>
          </a:xfrm>
        </p:spPr>
        <p:txBody>
          <a:bodyPr rtlCol="0"/>
          <a:lstStyle/>
          <a:p>
            <a:pPr marL="0" indent="0" algn="just" rtl="0">
              <a:buNone/>
            </a:pPr>
            <a:r>
              <a:rPr lang="en-US" sz="2000" dirty="0"/>
              <a:t>b) Laser Scanners</a:t>
            </a:r>
          </a:p>
          <a:p>
            <a:pPr marL="0" indent="0" algn="just" rtl="0">
              <a:buNone/>
            </a:pPr>
            <a:r>
              <a:rPr lang="en-US" sz="2000" dirty="0"/>
              <a:t>Laser scanners are mounted on the robot or its surroundings. They emit laser beams that scan the environment, allowing operators to detect obstacles in real-time. This technology improves safety by identifying potential threats before they occur.</a:t>
            </a:r>
            <a:endParaRPr lang="en-GB" sz="2000" dirty="0"/>
          </a:p>
        </p:txBody>
      </p:sp>
      <p:sp>
        <p:nvSpPr>
          <p:cNvPr id="6" name="Slide Number Placeholder 5">
            <a:extLst>
              <a:ext uri="{FF2B5EF4-FFF2-40B4-BE49-F238E27FC236}">
                <a16:creationId xmlns:a16="http://schemas.microsoft.com/office/drawing/2014/main" id="{FA29A94C-0EE9-184E-992B-1C87E8B763B6}"/>
              </a:ext>
            </a:extLst>
          </p:cNvPr>
          <p:cNvSpPr>
            <a:spLocks noGrp="1"/>
          </p:cNvSpPr>
          <p:nvPr>
            <p:ph type="sldNum" sz="quarter" idx="14"/>
          </p:nvPr>
        </p:nvSpPr>
        <p:spPr/>
        <p:txBody>
          <a:bodyPr rtlCol="0"/>
          <a:lstStyle/>
          <a:p>
            <a:pPr rtl="0"/>
            <a:fld id="{19B51A1E-902D-48AF-9020-955120F399B6}" type="slidenum">
              <a:rPr lang="en-GB" smtClean="0"/>
              <a:pPr rtl="0"/>
              <a:t>17</a:t>
            </a:fld>
            <a:endParaRPr lang="en-GB"/>
          </a:p>
        </p:txBody>
      </p:sp>
      <p:pic>
        <p:nvPicPr>
          <p:cNvPr id="4" name="Picture 3">
            <a:extLst>
              <a:ext uri="{FF2B5EF4-FFF2-40B4-BE49-F238E27FC236}">
                <a16:creationId xmlns:a16="http://schemas.microsoft.com/office/drawing/2014/main" id="{A800C33D-B5DB-252F-1738-A03BBB001BA1}"/>
              </a:ext>
            </a:extLst>
          </p:cNvPr>
          <p:cNvPicPr>
            <a:picLocks noChangeAspect="1"/>
          </p:cNvPicPr>
          <p:nvPr/>
        </p:nvPicPr>
        <p:blipFill>
          <a:blip r:embed="rId5"/>
          <a:srcRect l="-1483" t="-5932" r="1" b="-13573"/>
          <a:stretch/>
        </p:blipFill>
        <p:spPr>
          <a:xfrm>
            <a:off x="5687787" y="2275115"/>
            <a:ext cx="5880213" cy="3766458"/>
          </a:xfrm>
          <a:prstGeom prst="rect">
            <a:avLst/>
          </a:prstGeom>
          <a:solidFill>
            <a:srgbClr val="000000"/>
          </a:solidFill>
        </p:spPr>
      </p:pic>
    </p:spTree>
    <p:extLst>
      <p:ext uri="{BB962C8B-B14F-4D97-AF65-F5344CB8AC3E}">
        <p14:creationId xmlns:p14="http://schemas.microsoft.com/office/powerpoint/2010/main" val="2820009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E468D-C4EC-D5AD-27DD-D6DF7148471B}"/>
            </a:ext>
          </a:extLst>
        </p:cNvPr>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1D2C74F-7A3B-1567-EFCB-4E3FBB46ABD8}"/>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Effect>
                      <a14:brightnessContrast bright="33000"/>
                    </a14:imgEffect>
                  </a14:imgLayer>
                </a14:imgProps>
              </a:ext>
            </a:extLst>
          </a:blip>
          <a:srcRect l="28195" r="28195"/>
          <a:stretch/>
        </p:blipFill>
        <p:spPr>
          <a:xfrm>
            <a:off x="144000" y="147229"/>
            <a:ext cx="5280100" cy="6053696"/>
          </a:xfrm>
        </p:spPr>
      </p:pic>
      <p:sp>
        <p:nvSpPr>
          <p:cNvPr id="2" name="Title 1">
            <a:extLst>
              <a:ext uri="{FF2B5EF4-FFF2-40B4-BE49-F238E27FC236}">
                <a16:creationId xmlns:a16="http://schemas.microsoft.com/office/drawing/2014/main" id="{F55B11F8-7E18-4CFD-4A8E-ACAE3CF6C5B6}"/>
              </a:ext>
            </a:extLst>
          </p:cNvPr>
          <p:cNvSpPr>
            <a:spLocks noGrp="1"/>
          </p:cNvSpPr>
          <p:nvPr>
            <p:ph type="ctrTitle"/>
          </p:nvPr>
        </p:nvSpPr>
        <p:spPr/>
        <p:txBody>
          <a:bodyPr rtlCol="0"/>
          <a:lstStyle/>
          <a:p>
            <a:pPr rtl="0"/>
            <a:r>
              <a:rPr lang="en-GB" dirty="0"/>
              <a:t>Cell Safety Features</a:t>
            </a:r>
          </a:p>
        </p:txBody>
      </p:sp>
      <p:sp>
        <p:nvSpPr>
          <p:cNvPr id="25" name="Subtitle 24">
            <a:extLst>
              <a:ext uri="{FF2B5EF4-FFF2-40B4-BE49-F238E27FC236}">
                <a16:creationId xmlns:a16="http://schemas.microsoft.com/office/drawing/2014/main" id="{8BFCA7EB-74A9-0685-A16D-38112EBFBB44}"/>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rtl="0"/>
            <a:r>
              <a:rPr lang="en-GB" sz="3200" dirty="0"/>
              <a:t>Advanced Safety Devices</a:t>
            </a:r>
          </a:p>
        </p:txBody>
      </p:sp>
      <p:sp>
        <p:nvSpPr>
          <p:cNvPr id="13" name="Content Placeholder 12">
            <a:extLst>
              <a:ext uri="{FF2B5EF4-FFF2-40B4-BE49-F238E27FC236}">
                <a16:creationId xmlns:a16="http://schemas.microsoft.com/office/drawing/2014/main" id="{509668D0-2BD4-0E70-564D-A6E0088A3074}"/>
              </a:ext>
            </a:extLst>
          </p:cNvPr>
          <p:cNvSpPr>
            <a:spLocks noGrp="1"/>
          </p:cNvSpPr>
          <p:nvPr>
            <p:ph sz="half" idx="15"/>
          </p:nvPr>
        </p:nvSpPr>
        <p:spPr>
          <a:xfrm>
            <a:off x="5687786" y="293915"/>
            <a:ext cx="5880214" cy="2558390"/>
          </a:xfrm>
        </p:spPr>
        <p:txBody>
          <a:bodyPr rtlCol="0"/>
          <a:lstStyle/>
          <a:p>
            <a:pPr marL="0" indent="0" algn="just" rtl="0">
              <a:buNone/>
            </a:pPr>
            <a:r>
              <a:rPr lang="en-US" sz="2000" dirty="0"/>
              <a:t>c) Floor Mats</a:t>
            </a:r>
          </a:p>
          <a:p>
            <a:pPr marL="0" indent="0" algn="just" rtl="0">
              <a:buNone/>
            </a:pPr>
            <a:r>
              <a:rPr lang="en-US" sz="2000" dirty="0"/>
              <a:t>Floor mats provide protection from vibrations and noise generated during operation (e.g., high-speed movement). These can be:</a:t>
            </a:r>
          </a:p>
          <a:p>
            <a:pPr marL="0" indent="0" algn="just" rtl="0">
              <a:buNone/>
            </a:pPr>
            <a:r>
              <a:rPr lang="en-US" sz="2000" dirty="0"/>
              <a:t>Customizable materials with specific sound absorption properties.</a:t>
            </a:r>
          </a:p>
          <a:p>
            <a:pPr marL="0" indent="0" algn="just" rtl="0">
              <a:buNone/>
            </a:pPr>
            <a:r>
              <a:rPr lang="en-US" sz="2000" dirty="0"/>
              <a:t>Modular floor mats that can be reconfigured for different environments.</a:t>
            </a:r>
            <a:endParaRPr lang="en-GB" sz="2000" dirty="0"/>
          </a:p>
        </p:txBody>
      </p:sp>
      <p:sp>
        <p:nvSpPr>
          <p:cNvPr id="6" name="Slide Number Placeholder 5">
            <a:extLst>
              <a:ext uri="{FF2B5EF4-FFF2-40B4-BE49-F238E27FC236}">
                <a16:creationId xmlns:a16="http://schemas.microsoft.com/office/drawing/2014/main" id="{900FB525-CD12-972C-8772-BE2E888AB89C}"/>
              </a:ext>
            </a:extLst>
          </p:cNvPr>
          <p:cNvSpPr>
            <a:spLocks noGrp="1"/>
          </p:cNvSpPr>
          <p:nvPr>
            <p:ph type="sldNum" sz="quarter" idx="14"/>
          </p:nvPr>
        </p:nvSpPr>
        <p:spPr/>
        <p:txBody>
          <a:bodyPr rtlCol="0"/>
          <a:lstStyle/>
          <a:p>
            <a:pPr rtl="0"/>
            <a:fld id="{19B51A1E-902D-48AF-9020-955120F399B6}" type="slidenum">
              <a:rPr lang="en-GB" smtClean="0"/>
              <a:pPr rtl="0"/>
              <a:t>18</a:t>
            </a:fld>
            <a:endParaRPr lang="en-GB"/>
          </a:p>
        </p:txBody>
      </p:sp>
      <p:pic>
        <p:nvPicPr>
          <p:cNvPr id="4" name="Picture 3">
            <a:extLst>
              <a:ext uri="{FF2B5EF4-FFF2-40B4-BE49-F238E27FC236}">
                <a16:creationId xmlns:a16="http://schemas.microsoft.com/office/drawing/2014/main" id="{7E83858E-6024-0020-62CB-E42F43F14F12}"/>
              </a:ext>
            </a:extLst>
          </p:cNvPr>
          <p:cNvPicPr>
            <a:picLocks noChangeAspect="1"/>
          </p:cNvPicPr>
          <p:nvPr/>
        </p:nvPicPr>
        <p:blipFill>
          <a:blip r:embed="rId5"/>
          <a:srcRect t="34417" b="3195"/>
          <a:stretch/>
        </p:blipFill>
        <p:spPr>
          <a:xfrm>
            <a:off x="5687787" y="2930235"/>
            <a:ext cx="5880213" cy="3111337"/>
          </a:xfrm>
          <a:prstGeom prst="rect">
            <a:avLst/>
          </a:prstGeom>
          <a:solidFill>
            <a:srgbClr val="000000"/>
          </a:solidFill>
        </p:spPr>
      </p:pic>
    </p:spTree>
    <p:extLst>
      <p:ext uri="{BB962C8B-B14F-4D97-AF65-F5344CB8AC3E}">
        <p14:creationId xmlns:p14="http://schemas.microsoft.com/office/powerpoint/2010/main" val="214044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57D2D-C704-9CDE-D9D4-567D4B6142D9}"/>
            </a:ext>
          </a:extLst>
        </p:cNvPr>
        <p:cNvGrpSpPr/>
        <p:nvPr/>
      </p:nvGrpSpPr>
      <p:grpSpPr>
        <a:xfrm>
          <a:off x="0" y="0"/>
          <a:ext cx="0" cy="0"/>
          <a:chOff x="0" y="0"/>
          <a:chExt cx="0" cy="0"/>
        </a:xfrm>
      </p:grpSpPr>
      <p:pic>
        <p:nvPicPr>
          <p:cNvPr id="2" name="Spotwelding robots - Automotive industry [N5AYZxsnDuM]">
            <a:hlinkClick r:id="" action="ppaction://media"/>
            <a:extLst>
              <a:ext uri="{FF2B5EF4-FFF2-40B4-BE49-F238E27FC236}">
                <a16:creationId xmlns:a16="http://schemas.microsoft.com/office/drawing/2014/main" id="{62787302-96AB-7ABD-5115-9331E8CDAF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0600" y="143999"/>
            <a:ext cx="10751999" cy="6047999"/>
          </a:xfrm>
          <a:prstGeom prst="rect">
            <a:avLst/>
          </a:prstGeom>
          <a:noFill/>
        </p:spPr>
      </p:pic>
      <p:sp>
        <p:nvSpPr>
          <p:cNvPr id="4" name="Content Placeholder 3">
            <a:extLst>
              <a:ext uri="{FF2B5EF4-FFF2-40B4-BE49-F238E27FC236}">
                <a16:creationId xmlns:a16="http://schemas.microsoft.com/office/drawing/2014/main" id="{4018D15A-5397-FA37-1AB1-11ED43AE8251}"/>
              </a:ext>
            </a:extLst>
          </p:cNvPr>
          <p:cNvSpPr>
            <a:spLocks noGrp="1"/>
          </p:cNvSpPr>
          <p:nvPr>
            <p:ph sz="half" idx="1"/>
          </p:nvPr>
        </p:nvSpPr>
        <p:spPr>
          <a:xfrm>
            <a:off x="881987" y="5190371"/>
            <a:ext cx="5742479" cy="914399"/>
          </a:xfrm>
        </p:spPr>
        <p:txBody>
          <a:bodyPr rtlCol="0" anchor="t">
            <a:normAutofit/>
          </a:bodyPr>
          <a:lstStyle/>
          <a:p>
            <a:pPr rtl="0"/>
            <a:r>
              <a:rPr lang="en-US" sz="2400" dirty="0"/>
              <a:t>Exercise 2</a:t>
            </a:r>
          </a:p>
          <a:p>
            <a:pPr rtl="0"/>
            <a:r>
              <a:rPr lang="en-US" sz="2400" dirty="0"/>
              <a:t>Identify the Good Safety Practices</a:t>
            </a:r>
            <a:endParaRPr lang="en-GB" sz="2400" dirty="0"/>
          </a:p>
        </p:txBody>
      </p:sp>
      <p:sp>
        <p:nvSpPr>
          <p:cNvPr id="6" name="Slide Number Placeholder 5">
            <a:extLst>
              <a:ext uri="{FF2B5EF4-FFF2-40B4-BE49-F238E27FC236}">
                <a16:creationId xmlns:a16="http://schemas.microsoft.com/office/drawing/2014/main" id="{14ABAD7F-3D58-B911-1611-989757C605DD}"/>
              </a:ext>
            </a:extLst>
          </p:cNvPr>
          <p:cNvSpPr>
            <a:spLocks noGrp="1"/>
          </p:cNvSpPr>
          <p:nvPr>
            <p:ph type="sldNum" sz="quarter" idx="15"/>
          </p:nvPr>
        </p:nvSpPr>
        <p:spPr>
          <a:xfrm>
            <a:off x="11677425" y="6322399"/>
            <a:ext cx="370575" cy="365125"/>
          </a:xfrm>
        </p:spPr>
        <p:txBody>
          <a:bodyPr rtlCol="0" anchor="ctr">
            <a:normAutofit/>
          </a:bodyPr>
          <a:lstStyle/>
          <a:p>
            <a:pPr rtl="0">
              <a:spcAft>
                <a:spcPts val="600"/>
              </a:spcAft>
            </a:pPr>
            <a:fld id="{19B51A1E-902D-48AF-9020-955120F399B6}" type="slidenum">
              <a:rPr lang="en-GB" smtClean="0"/>
              <a:pPr rtl="0">
                <a:spcAft>
                  <a:spcPts val="600"/>
                </a:spcAft>
              </a:pPr>
              <a:t>19</a:t>
            </a:fld>
            <a:endParaRPr lang="en-GB"/>
          </a:p>
        </p:txBody>
      </p:sp>
      <p:sp>
        <p:nvSpPr>
          <p:cNvPr id="8" name="Title 7" hidden="1">
            <a:extLst>
              <a:ext uri="{FF2B5EF4-FFF2-40B4-BE49-F238E27FC236}">
                <a16:creationId xmlns:a16="http://schemas.microsoft.com/office/drawing/2014/main" id="{56509746-0DB4-F6CC-8325-76D49F51BBCE}"/>
              </a:ext>
            </a:extLst>
          </p:cNvPr>
          <p:cNvSpPr>
            <a:spLocks noGrp="1"/>
          </p:cNvSpPr>
          <p:nvPr>
            <p:ph type="title"/>
          </p:nvPr>
        </p:nvSpPr>
        <p:spPr/>
        <p:txBody>
          <a:bodyPr rtlCol="0"/>
          <a:lstStyle/>
          <a:p>
            <a:pPr rtl="0"/>
            <a:r>
              <a:rPr lang="en-gb"/>
              <a:t>Large Image Slide</a:t>
            </a:r>
          </a:p>
        </p:txBody>
      </p:sp>
    </p:spTree>
    <p:extLst>
      <p:ext uri="{BB962C8B-B14F-4D97-AF65-F5344CB8AC3E}">
        <p14:creationId xmlns:p14="http://schemas.microsoft.com/office/powerpoint/2010/main" val="213846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DBA93-12D3-5567-6FE6-39C3F2D42760}"/>
            </a:ext>
          </a:extLst>
        </p:cNvPr>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CAE5930-56B3-4134-39BA-2544599596BE}"/>
              </a:ext>
            </a:extLst>
          </p:cNvPr>
          <p:cNvPicPr>
            <a:picLocks noGrp="1" noChangeAspect="1"/>
          </p:cNvPicPr>
          <p:nvPr>
            <p:ph type="pic" sz="quarter" idx="13"/>
          </p:nvPr>
        </p:nvPicPr>
        <p:blipFill>
          <a:blip r:embed="rId3"/>
          <a:srcRect l="35321" t="1397" r="566" b="353"/>
          <a:stretch/>
        </p:blipFill>
        <p:spPr>
          <a:xfrm>
            <a:off x="6771584" y="144000"/>
            <a:ext cx="5275131" cy="6048000"/>
          </a:xfrm>
        </p:spPr>
      </p:pic>
      <p:sp>
        <p:nvSpPr>
          <p:cNvPr id="13" name="Content Placeholder 12">
            <a:extLst>
              <a:ext uri="{FF2B5EF4-FFF2-40B4-BE49-F238E27FC236}">
                <a16:creationId xmlns:a16="http://schemas.microsoft.com/office/drawing/2014/main" id="{C20DC50F-91E3-2953-A2B7-0E4956A62088}"/>
              </a:ext>
            </a:extLst>
          </p:cNvPr>
          <p:cNvSpPr>
            <a:spLocks noGrp="1"/>
          </p:cNvSpPr>
          <p:nvPr>
            <p:ph sz="half" idx="15"/>
          </p:nvPr>
        </p:nvSpPr>
        <p:spPr>
          <a:xfrm>
            <a:off x="432000" y="644236"/>
            <a:ext cx="5703832" cy="4838563"/>
          </a:xfrm>
        </p:spPr>
        <p:txBody>
          <a:bodyPr rtlCol="0"/>
          <a:lstStyle/>
          <a:p>
            <a:pPr marL="0" indent="0" algn="just" rtl="0">
              <a:buNone/>
            </a:pPr>
            <a:endParaRPr lang="en-GB" sz="3600" dirty="0"/>
          </a:p>
          <a:p>
            <a:pPr algn="just" rtl="0"/>
            <a:r>
              <a:rPr lang="en-US" sz="2800" dirty="0"/>
              <a:t>Why safety is critical in industrial robotics.</a:t>
            </a:r>
          </a:p>
          <a:p>
            <a:pPr algn="just" rtl="0"/>
            <a:endParaRPr lang="en-US" sz="2800" dirty="0"/>
          </a:p>
          <a:p>
            <a:pPr algn="just" rtl="0"/>
            <a:r>
              <a:rPr lang="en-US" sz="2800" dirty="0"/>
              <a:t>Risks associated with industrial robots (e.g., collisions, malfunctions, human error).</a:t>
            </a:r>
          </a:p>
          <a:p>
            <a:pPr algn="just" rtl="0"/>
            <a:endParaRPr lang="en-US" sz="2800" dirty="0"/>
          </a:p>
          <a:p>
            <a:pPr algn="just" rtl="0"/>
            <a:r>
              <a:rPr lang="en-US" sz="2800" dirty="0"/>
              <a:t>Legal and ethical responsibilities for ensuring safety.</a:t>
            </a:r>
            <a:r>
              <a:rPr lang="en-GB" sz="2800" dirty="0"/>
              <a:t>. </a:t>
            </a:r>
          </a:p>
        </p:txBody>
      </p:sp>
      <p:sp>
        <p:nvSpPr>
          <p:cNvPr id="2" name="Title 1">
            <a:extLst>
              <a:ext uri="{FF2B5EF4-FFF2-40B4-BE49-F238E27FC236}">
                <a16:creationId xmlns:a16="http://schemas.microsoft.com/office/drawing/2014/main" id="{AE07B11D-C9E4-40B9-64A9-B527939E4C36}"/>
              </a:ext>
            </a:extLst>
          </p:cNvPr>
          <p:cNvSpPr>
            <a:spLocks noGrp="1"/>
          </p:cNvSpPr>
          <p:nvPr>
            <p:ph type="ctrTitle"/>
          </p:nvPr>
        </p:nvSpPr>
        <p:spPr/>
        <p:txBody>
          <a:bodyPr rtlCol="0"/>
          <a:lstStyle/>
          <a:p>
            <a:pPr algn="ctr" rtl="0"/>
            <a:r>
              <a:rPr lang="en-US" sz="4000" dirty="0"/>
              <a:t>Introduction to Industrial Robot Safety </a:t>
            </a:r>
          </a:p>
        </p:txBody>
      </p:sp>
      <p:sp>
        <p:nvSpPr>
          <p:cNvPr id="6" name="Slide Number Placeholder 5">
            <a:extLst>
              <a:ext uri="{FF2B5EF4-FFF2-40B4-BE49-F238E27FC236}">
                <a16:creationId xmlns:a16="http://schemas.microsoft.com/office/drawing/2014/main" id="{8793BAC0-92AE-A849-D3E7-4A29B2C5F92F}"/>
              </a:ext>
            </a:extLst>
          </p:cNvPr>
          <p:cNvSpPr>
            <a:spLocks noGrp="1"/>
          </p:cNvSpPr>
          <p:nvPr>
            <p:ph type="sldNum" sz="quarter" idx="14"/>
          </p:nvPr>
        </p:nvSpPr>
        <p:spPr/>
        <p:txBody>
          <a:bodyPr rtlCol="0"/>
          <a:lstStyle/>
          <a:p>
            <a:pPr rtl="0"/>
            <a:fld id="{19B51A1E-902D-48AF-9020-955120F399B6}" type="slidenum">
              <a:rPr lang="en-GB" smtClean="0"/>
              <a:pPr rtl="0"/>
              <a:t>2</a:t>
            </a:fld>
            <a:endParaRPr lang="en-GB"/>
          </a:p>
        </p:txBody>
      </p:sp>
    </p:spTree>
    <p:extLst>
      <p:ext uri="{BB962C8B-B14F-4D97-AF65-F5344CB8AC3E}">
        <p14:creationId xmlns:p14="http://schemas.microsoft.com/office/powerpoint/2010/main" val="1055963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95322-1F2E-74AF-E12F-6BFBCA9BE81E}"/>
            </a:ext>
          </a:extLst>
        </p:cNvPr>
        <p:cNvGrpSpPr/>
        <p:nvPr/>
      </p:nvGrpSpPr>
      <p:grpSpPr>
        <a:xfrm>
          <a:off x="0" y="0"/>
          <a:ext cx="0" cy="0"/>
          <a:chOff x="0" y="0"/>
          <a:chExt cx="0" cy="0"/>
        </a:xfrm>
      </p:grpSpPr>
      <p:pic>
        <p:nvPicPr>
          <p:cNvPr id="7" name="Picture Placeholder 6" descr="Sky view of desolate snow-covered mountains">
            <a:extLst>
              <a:ext uri="{FF2B5EF4-FFF2-40B4-BE49-F238E27FC236}">
                <a16:creationId xmlns:a16="http://schemas.microsoft.com/office/drawing/2014/main" id="{066A822C-F384-4204-A361-899462396A63}"/>
              </a:ext>
            </a:extLst>
          </p:cNvPr>
          <p:cNvPicPr>
            <a:picLocks noGrp="1" noChangeAspect="1"/>
          </p:cNvPicPr>
          <p:nvPr>
            <p:ph type="pic" sz="quarter" idx="13"/>
          </p:nvPr>
        </p:nvPicPr>
        <p:blipFill>
          <a:blip r:embed="rId3"/>
          <a:stretch>
            <a:fillRect/>
          </a:stretch>
        </p:blipFill>
        <p:spPr>
          <a:xfrm>
            <a:off x="144000" y="147229"/>
            <a:ext cx="5280100" cy="6053696"/>
          </a:xfrm>
        </p:spPr>
      </p:pic>
      <p:sp>
        <p:nvSpPr>
          <p:cNvPr id="2" name="Title 1">
            <a:extLst>
              <a:ext uri="{FF2B5EF4-FFF2-40B4-BE49-F238E27FC236}">
                <a16:creationId xmlns:a16="http://schemas.microsoft.com/office/drawing/2014/main" id="{126C0D71-2FC7-08C8-7A71-C5D04A1BE139}"/>
              </a:ext>
            </a:extLst>
          </p:cNvPr>
          <p:cNvSpPr>
            <a:spLocks noGrp="1"/>
          </p:cNvSpPr>
          <p:nvPr>
            <p:ph type="ctrTitle"/>
          </p:nvPr>
        </p:nvSpPr>
        <p:spPr/>
        <p:txBody>
          <a:bodyPr rtlCol="0"/>
          <a:lstStyle/>
          <a:p>
            <a:pPr rtl="0"/>
            <a:r>
              <a:rPr lang="en-GB" dirty="0"/>
              <a:t>List Out The Good Practices</a:t>
            </a:r>
          </a:p>
        </p:txBody>
      </p:sp>
      <p:sp>
        <p:nvSpPr>
          <p:cNvPr id="25" name="Subtitle 24">
            <a:extLst>
              <a:ext uri="{FF2B5EF4-FFF2-40B4-BE49-F238E27FC236}">
                <a16:creationId xmlns:a16="http://schemas.microsoft.com/office/drawing/2014/main" id="{E0E545A0-E67B-5E3F-735A-7BDD4575C6B7}"/>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prstClr val="black">
                    <a:lumMod val="75000"/>
                    <a:lumOff val="25000"/>
                  </a:prstClr>
                </a:solidFill>
                <a:effectLst/>
                <a:uLnTx/>
                <a:uFillTx/>
                <a:latin typeface="Calibri Light"/>
                <a:ea typeface="+mn-ea"/>
                <a:cs typeface="+mn-cs"/>
              </a:rPr>
              <a:t>Week 1 - Activity 2</a:t>
            </a:r>
          </a:p>
        </p:txBody>
      </p:sp>
      <p:sp>
        <p:nvSpPr>
          <p:cNvPr id="13" name="Content Placeholder 12">
            <a:extLst>
              <a:ext uri="{FF2B5EF4-FFF2-40B4-BE49-F238E27FC236}">
                <a16:creationId xmlns:a16="http://schemas.microsoft.com/office/drawing/2014/main" id="{E2817685-DECD-34F7-0760-A60236FE89CE}"/>
              </a:ext>
            </a:extLst>
          </p:cNvPr>
          <p:cNvSpPr>
            <a:spLocks noGrp="1"/>
          </p:cNvSpPr>
          <p:nvPr>
            <p:ph sz="half" idx="15"/>
          </p:nvPr>
        </p:nvSpPr>
        <p:spPr>
          <a:xfrm>
            <a:off x="6096000" y="472786"/>
            <a:ext cx="5472000" cy="2540578"/>
          </a:xfrm>
        </p:spPr>
        <p:txBody>
          <a:bodyPr rtlCol="0"/>
          <a:lstStyle/>
          <a:p>
            <a:pPr marL="0" indent="0" algn="r" rtl="0">
              <a:buNone/>
            </a:pPr>
            <a:r>
              <a:rPr lang="en-GB" sz="4800" dirty="0"/>
              <a:t>Practise 1</a:t>
            </a:r>
          </a:p>
          <a:p>
            <a:pPr marL="0" indent="0" algn="r" rtl="0">
              <a:buNone/>
            </a:pPr>
            <a:r>
              <a:rPr lang="en-GB" sz="4800" dirty="0"/>
              <a:t>Practise 2</a:t>
            </a:r>
          </a:p>
          <a:p>
            <a:pPr marL="0" indent="0" algn="r" rtl="0">
              <a:buNone/>
            </a:pPr>
            <a:r>
              <a:rPr lang="en-GB" sz="4800" dirty="0"/>
              <a:t>Practise 3</a:t>
            </a:r>
          </a:p>
        </p:txBody>
      </p:sp>
      <p:sp>
        <p:nvSpPr>
          <p:cNvPr id="6" name="Slide Number Placeholder 5">
            <a:extLst>
              <a:ext uri="{FF2B5EF4-FFF2-40B4-BE49-F238E27FC236}">
                <a16:creationId xmlns:a16="http://schemas.microsoft.com/office/drawing/2014/main" id="{FE185A57-0F34-AE4C-F45A-24D768E660CB}"/>
              </a:ext>
            </a:extLst>
          </p:cNvPr>
          <p:cNvSpPr>
            <a:spLocks noGrp="1"/>
          </p:cNvSpPr>
          <p:nvPr>
            <p:ph type="sldNum" sz="quarter" idx="14"/>
          </p:nvPr>
        </p:nvSpPr>
        <p:spPr/>
        <p:txBody>
          <a:bodyPr rtlCol="0"/>
          <a:lstStyle/>
          <a:p>
            <a:pPr rtl="0"/>
            <a:fld id="{19B51A1E-902D-48AF-9020-955120F399B6}" type="slidenum">
              <a:rPr lang="en-GB" smtClean="0"/>
              <a:pPr rtl="0"/>
              <a:t>20</a:t>
            </a:fld>
            <a:endParaRPr lang="en-GB"/>
          </a:p>
        </p:txBody>
      </p:sp>
    </p:spTree>
    <p:extLst>
      <p:ext uri="{BB962C8B-B14F-4D97-AF65-F5344CB8AC3E}">
        <p14:creationId xmlns:p14="http://schemas.microsoft.com/office/powerpoint/2010/main" val="2401305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DC5591C-9A0B-CE24-3134-D373707F5FFA}"/>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92299C73-9821-492B-29DB-5EF591340821}"/>
              </a:ext>
            </a:extLst>
          </p:cNvPr>
          <p:cNvPicPr>
            <a:picLocks noGrp="1" noChangeAspect="1"/>
          </p:cNvPicPr>
          <p:nvPr>
            <p:ph type="pic" sz="quarter" idx="13"/>
          </p:nvPr>
        </p:nvPicPr>
        <p:blipFill>
          <a:blip r:embed="rId3"/>
          <a:srcRect/>
          <a:stretch/>
        </p:blipFill>
        <p:spPr>
          <a:xfrm>
            <a:off x="146853" y="144000"/>
            <a:ext cx="11899494" cy="6060155"/>
          </a:xfrm>
        </p:spPr>
      </p:pic>
      <p:sp>
        <p:nvSpPr>
          <p:cNvPr id="3" name="Title 2">
            <a:extLst>
              <a:ext uri="{FF2B5EF4-FFF2-40B4-BE49-F238E27FC236}">
                <a16:creationId xmlns:a16="http://schemas.microsoft.com/office/drawing/2014/main" id="{32A7F63A-CCE6-940D-E145-83ED7F08445A}"/>
              </a:ext>
            </a:extLst>
          </p:cNvPr>
          <p:cNvSpPr>
            <a:spLocks noGrp="1"/>
          </p:cNvSpPr>
          <p:nvPr>
            <p:ph type="ctrTitle"/>
          </p:nvPr>
        </p:nvSpPr>
        <p:spPr/>
        <p:txBody>
          <a:bodyPr rtlCol="0"/>
          <a:lstStyle/>
          <a:p>
            <a:pPr rtl="0"/>
            <a:r>
              <a:rPr lang="en-US" dirty="0"/>
              <a:t> Operational Modes and User Interfaces</a:t>
            </a:r>
            <a:endParaRPr lang="en-GB" dirty="0"/>
          </a:p>
        </p:txBody>
      </p:sp>
      <p:sp>
        <p:nvSpPr>
          <p:cNvPr id="4" name="Subtitle 3">
            <a:extLst>
              <a:ext uri="{FF2B5EF4-FFF2-40B4-BE49-F238E27FC236}">
                <a16:creationId xmlns:a16="http://schemas.microsoft.com/office/drawing/2014/main" id="{77ADB09D-ACD8-94BA-5802-A6B81C705F79}"/>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rtl="0"/>
            <a:r>
              <a:rPr lang="en-GB" sz="4000" dirty="0"/>
              <a:t>Automation</a:t>
            </a:r>
          </a:p>
        </p:txBody>
      </p:sp>
      <p:sp>
        <p:nvSpPr>
          <p:cNvPr id="5" name="Slide Number Placeholder 4">
            <a:extLst>
              <a:ext uri="{FF2B5EF4-FFF2-40B4-BE49-F238E27FC236}">
                <a16:creationId xmlns:a16="http://schemas.microsoft.com/office/drawing/2014/main" id="{174B8C9E-D426-E44C-298D-E2DA6BDA2908}"/>
              </a:ext>
            </a:extLst>
          </p:cNvPr>
          <p:cNvSpPr>
            <a:spLocks noGrp="1"/>
          </p:cNvSpPr>
          <p:nvPr>
            <p:ph type="sldNum" sz="quarter" idx="14"/>
          </p:nvPr>
        </p:nvSpPr>
        <p:spPr/>
        <p:txBody>
          <a:bodyPr rtlCol="0"/>
          <a:lstStyle/>
          <a:p>
            <a:pPr rtl="0"/>
            <a:fld id="{19B51A1E-902D-48AF-9020-955120F399B6}" type="slidenum">
              <a:rPr lang="en-GB" smtClean="0"/>
              <a:pPr rtl="0"/>
              <a:t>21</a:t>
            </a:fld>
            <a:endParaRPr lang="en-GB"/>
          </a:p>
        </p:txBody>
      </p:sp>
    </p:spTree>
    <p:extLst>
      <p:ext uri="{BB962C8B-B14F-4D97-AF65-F5344CB8AC3E}">
        <p14:creationId xmlns:p14="http://schemas.microsoft.com/office/powerpoint/2010/main" val="3585221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32000" y="432000"/>
            <a:ext cx="11340000" cy="432000"/>
          </a:xfrm>
        </p:spPr>
        <p:txBody>
          <a:bodyPr rtlCol="0"/>
          <a:lstStyle/>
          <a:p>
            <a:pPr rtl="0"/>
            <a:r>
              <a:rPr lang="en-GB" dirty="0"/>
              <a:t>Chart Options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4294967295"/>
          </p:nvPr>
        </p:nvSpPr>
        <p:spPr>
          <a:xfrm>
            <a:off x="431800" y="1008000"/>
            <a:ext cx="11339513" cy="360000"/>
          </a:xfrm>
        </p:spPr>
        <p:txBody>
          <a:bodyPr rtlCol="0"/>
          <a:lstStyle/>
          <a:p>
            <a:pPr rt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p:txBody>
      </p:sp>
      <p:graphicFrame>
        <p:nvGraphicFramePr>
          <p:cNvPr id="4" name="Chart 3" title="Gross revenue placeholder chart">
            <a:extLst>
              <a:ext uri="{FF2B5EF4-FFF2-40B4-BE49-F238E27FC236}">
                <a16:creationId xmlns:a16="http://schemas.microsoft.com/office/drawing/2014/main" id="{FFE8AFAB-AE1F-4453-8C1B-70D2EF9B1373}"/>
              </a:ext>
            </a:extLst>
          </p:cNvPr>
          <p:cNvGraphicFramePr/>
          <p:nvPr>
            <p:extLst>
              <p:ext uri="{D42A27DB-BD31-4B8C-83A1-F6EECF244321}">
                <p14:modId xmlns:p14="http://schemas.microsoft.com/office/powerpoint/2010/main" val="1866448146"/>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title="Gross revenue placeholder chart">
            <a:extLst>
              <a:ext uri="{FF2B5EF4-FFF2-40B4-BE49-F238E27FC236}">
                <a16:creationId xmlns:a16="http://schemas.microsoft.com/office/drawing/2014/main" id="{9BEBE5AF-1D10-425C-8F3C-2236E52E6E67}"/>
              </a:ext>
            </a:extLst>
          </p:cNvPr>
          <p:cNvGraphicFramePr/>
          <p:nvPr>
            <p:extLst>
              <p:ext uri="{D42A27DB-BD31-4B8C-83A1-F6EECF244321}">
                <p14:modId xmlns:p14="http://schemas.microsoft.com/office/powerpoint/2010/main" val="841267429"/>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title="Gross revenue placeholder chart">
            <a:extLst>
              <a:ext uri="{FF2B5EF4-FFF2-40B4-BE49-F238E27FC236}">
                <a16:creationId xmlns:a16="http://schemas.microsoft.com/office/drawing/2014/main" id="{A8D5CDFF-2AF9-4CDE-BF8D-15F294BD5095}"/>
              </a:ext>
            </a:extLst>
          </p:cNvPr>
          <p:cNvGraphicFramePr/>
          <p:nvPr>
            <p:extLst>
              <p:ext uri="{D42A27DB-BD31-4B8C-83A1-F6EECF244321}">
                <p14:modId xmlns:p14="http://schemas.microsoft.com/office/powerpoint/2010/main" val="4120862413"/>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5"/>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677425" y="6322399"/>
            <a:ext cx="370575" cy="365125"/>
          </a:xfrm>
        </p:spPr>
        <p:txBody>
          <a:bodyPr rtlCol="0"/>
          <a:lstStyle/>
          <a:p>
            <a:pPr rtl="0"/>
            <a:fld id="{19B51A1E-902D-48AF-9020-955120F399B6}" type="slidenum">
              <a:rPr lang="en-GB" smtClean="0"/>
              <a:pPr rtl="0"/>
              <a:t>22</a:t>
            </a:fld>
            <a:endParaRPr lang="en-GB" dirty="0"/>
          </a:p>
        </p:txBody>
      </p:sp>
    </p:spTree>
    <p:extLst>
      <p:ext uri="{BB962C8B-B14F-4D97-AF65-F5344CB8AC3E}">
        <p14:creationId xmlns:p14="http://schemas.microsoft.com/office/powerpoint/2010/main" val="25800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40000" cy="432000"/>
          </a:xfrm>
        </p:spPr>
        <p:txBody>
          <a:bodyPr rtlCol="0"/>
          <a:lstStyle/>
          <a:p>
            <a:pPr rtl="0"/>
            <a:r>
              <a:rPr lang="en-GB"/>
              <a:t>Table</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4294967295"/>
          </p:nvPr>
        </p:nvSpPr>
        <p:spPr>
          <a:xfrm>
            <a:off x="431800" y="1008000"/>
            <a:ext cx="11339513" cy="360000"/>
          </a:xfrm>
        </p:spPr>
        <p:txBody>
          <a:bodyPr rtlCol="0"/>
          <a:lstStyle/>
          <a:p>
            <a:pPr rtl="0"/>
            <a:r>
              <a:rPr lang="en-GB"/>
              <a:t>Lorem ipsum dolor sit amet, consectetur adipiscing elit. </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927991089"/>
              </p:ext>
            </p:extLst>
          </p:nvPr>
        </p:nvGraphicFramePr>
        <p:xfrm>
          <a:off x="431801" y="1614845"/>
          <a:ext cx="11328401" cy="4212000"/>
        </p:xfrm>
        <a:graphic>
          <a:graphicData uri="http://schemas.openxmlformats.org/drawingml/2006/table">
            <a:tbl>
              <a:tblPr firstRow="1" firstCol="1">
                <a:tableStyleId>{5C22544A-7EE6-4342-B048-85BDC9FD1C3A}</a:tableStyleId>
              </a:tblPr>
              <a:tblGrid>
                <a:gridCol w="1618343">
                  <a:extLst>
                    <a:ext uri="{9D8B030D-6E8A-4147-A177-3AD203B41FA5}">
                      <a16:colId xmlns:a16="http://schemas.microsoft.com/office/drawing/2014/main" val="1173992025"/>
                    </a:ext>
                  </a:extLst>
                </a:gridCol>
                <a:gridCol w="1618343">
                  <a:extLst>
                    <a:ext uri="{9D8B030D-6E8A-4147-A177-3AD203B41FA5}">
                      <a16:colId xmlns:a16="http://schemas.microsoft.com/office/drawing/2014/main" val="115202853"/>
                    </a:ext>
                  </a:extLst>
                </a:gridCol>
                <a:gridCol w="1618343">
                  <a:extLst>
                    <a:ext uri="{9D8B030D-6E8A-4147-A177-3AD203B41FA5}">
                      <a16:colId xmlns:a16="http://schemas.microsoft.com/office/drawing/2014/main" val="1010693434"/>
                    </a:ext>
                  </a:extLst>
                </a:gridCol>
                <a:gridCol w="1618343">
                  <a:extLst>
                    <a:ext uri="{9D8B030D-6E8A-4147-A177-3AD203B41FA5}">
                      <a16:colId xmlns:a16="http://schemas.microsoft.com/office/drawing/2014/main" val="608292439"/>
                    </a:ext>
                  </a:extLst>
                </a:gridCol>
                <a:gridCol w="1618343">
                  <a:extLst>
                    <a:ext uri="{9D8B030D-6E8A-4147-A177-3AD203B41FA5}">
                      <a16:colId xmlns:a16="http://schemas.microsoft.com/office/drawing/2014/main" val="1007882540"/>
                    </a:ext>
                  </a:extLst>
                </a:gridCol>
                <a:gridCol w="1618343">
                  <a:extLst>
                    <a:ext uri="{9D8B030D-6E8A-4147-A177-3AD203B41FA5}">
                      <a16:colId xmlns:a16="http://schemas.microsoft.com/office/drawing/2014/main" val="3778082769"/>
                    </a:ext>
                  </a:extLst>
                </a:gridCol>
                <a:gridCol w="1618343">
                  <a:extLst>
                    <a:ext uri="{9D8B030D-6E8A-4147-A177-3AD203B41FA5}">
                      <a16:colId xmlns:a16="http://schemas.microsoft.com/office/drawing/2014/main" val="1136644251"/>
                    </a:ext>
                  </a:extLst>
                </a:gridCol>
              </a:tblGrid>
              <a:tr h="612000">
                <a:tc>
                  <a:txBody>
                    <a:bodyPr/>
                    <a:lstStyle/>
                    <a:p>
                      <a:pPr algn="ctr" rtl="0"/>
                      <a:endParaRPr lang="en-ZA" dirty="0">
                        <a:solidFill>
                          <a:schemeClr val="tx1">
                            <a:lumMod val="75000"/>
                            <a:lumOff val="2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a:r>
                        <a:rPr lang="en-gb" sz="1600" b="0">
                          <a:solidFill>
                            <a:schemeClr val="bg1"/>
                          </a:solidFill>
                          <a:latin typeface="+mj-lt"/>
                        </a:rPr>
                        <a:t>Vendors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en-gb" sz="1600" b="0">
                          <a:solidFill>
                            <a:schemeClr val="bg1"/>
                          </a:solidFill>
                          <a:latin typeface="+mj-lt"/>
                        </a:rPr>
                        <a:t>Users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en-gb" sz="1600" b="0">
                          <a:solidFill>
                            <a:schemeClr val="bg1"/>
                          </a:solidFill>
                          <a:latin typeface="+mj-lt"/>
                        </a:rPr>
                        <a:t>Consultants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en-gb" sz="1600" b="0">
                          <a:solidFill>
                            <a:schemeClr val="bg1"/>
                          </a:solidFill>
                          <a:latin typeface="+mj-lt"/>
                        </a:rPr>
                        <a:t>Ad Buyers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en-gb" sz="1600" b="0">
                          <a:solidFill>
                            <a:schemeClr val="bg1"/>
                          </a:solidFill>
                          <a:latin typeface="+mj-lt"/>
                        </a:rPr>
                        <a:t>Gross revenue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en-gb" sz="1600" b="0">
                          <a:solidFill>
                            <a:schemeClr val="bg1"/>
                          </a:solidFill>
                          <a:latin typeface="+mj-lt"/>
                        </a:rPr>
                        <a:t>Company revenue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20000">
                <a:tc>
                  <a:txBody>
                    <a:bodyPr/>
                    <a:lstStyle/>
                    <a:p>
                      <a:pPr algn="ctr" rtl="0"/>
                      <a:r>
                        <a:rPr lang="en-gb" sz="1600" b="1">
                          <a:solidFill>
                            <a:schemeClr val="tx1">
                              <a:lumMod val="75000"/>
                              <a:lumOff val="25000"/>
                            </a:schemeClr>
                          </a:solidFill>
                        </a:rPr>
                        <a:t>20YY</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2</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495943"/>
                  </a:ext>
                </a:extLst>
              </a:tr>
              <a:tr h="720000">
                <a:tc>
                  <a:txBody>
                    <a:bodyPr/>
                    <a:lstStyle/>
                    <a:p>
                      <a:pPr algn="ctr" rtl="0"/>
                      <a:r>
                        <a:rPr lang="en-gb" sz="1600" b="1">
                          <a:solidFill>
                            <a:schemeClr val="tx1">
                              <a:lumMod val="75000"/>
                              <a:lumOff val="25000"/>
                            </a:schemeClr>
                          </a:solidFill>
                        </a:rPr>
                        <a:t>20YY</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10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100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50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10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£6,750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£1,013</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132828"/>
                  </a:ext>
                </a:extLst>
              </a:tr>
              <a:tr h="720000">
                <a:tc>
                  <a:txBody>
                    <a:bodyPr/>
                    <a:lstStyle/>
                    <a:p>
                      <a:pPr algn="ctr" rtl="0"/>
                      <a:r>
                        <a:rPr lang="en-gb" sz="1600" b="1">
                          <a:solidFill>
                            <a:schemeClr val="tx1">
                              <a:lumMod val="75000"/>
                              <a:lumOff val="25000"/>
                            </a:schemeClr>
                          </a:solidFill>
                        </a:rPr>
                        <a:t>20YY</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50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500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60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500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£33,750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£5,063</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94300830"/>
                  </a:ext>
                </a:extLst>
              </a:tr>
              <a:tr h="720000">
                <a:tc>
                  <a:txBody>
                    <a:bodyPr/>
                    <a:lstStyle/>
                    <a:p>
                      <a:pPr algn="ctr" rtl="0"/>
                      <a:r>
                        <a:rPr lang="en-gb" sz="1600" b="1">
                          <a:solidFill>
                            <a:schemeClr val="tx1">
                              <a:lumMod val="75000"/>
                              <a:lumOff val="25000"/>
                            </a:schemeClr>
                          </a:solidFill>
                        </a:rPr>
                        <a:t>20YY</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200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2000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100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5000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£135,000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£20,250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87728417"/>
                  </a:ext>
                </a:extLst>
              </a:tr>
              <a:tr h="720000">
                <a:tc>
                  <a:txBody>
                    <a:bodyPr/>
                    <a:lstStyle/>
                    <a:p>
                      <a:pPr algn="ctr" rtl="0"/>
                      <a:r>
                        <a:rPr lang="en-gb" sz="1600" b="1">
                          <a:solidFill>
                            <a:schemeClr val="tx1">
                              <a:lumMod val="75000"/>
                              <a:lumOff val="25000"/>
                            </a:schemeClr>
                          </a:solidFill>
                        </a:rPr>
                        <a:t>20YY</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400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4000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120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50000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£270,000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en-gb" sz="1600">
                          <a:solidFill>
                            <a:schemeClr val="tx1">
                              <a:lumMod val="75000"/>
                              <a:lumOff val="25000"/>
                            </a:schemeClr>
                          </a:solidFill>
                        </a:rPr>
                        <a:t>£40,500</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57078208"/>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677425" y="6322399"/>
            <a:ext cx="370575" cy="365125"/>
          </a:xfrm>
        </p:spPr>
        <p:txBody>
          <a:bodyPr rtlCol="0"/>
          <a:lstStyle/>
          <a:p>
            <a:pPr rtl="0"/>
            <a:fld id="{19B51A1E-902D-48AF-9020-955120F399B6}" type="slidenum">
              <a:rPr lang="en-GB" smtClean="0"/>
              <a:pPr rtl="0"/>
              <a:t>23</a:t>
            </a:fld>
            <a:endParaRPr lang="en-GB"/>
          </a:p>
        </p:txBody>
      </p:sp>
    </p:spTree>
    <p:extLst>
      <p:ext uri="{BB962C8B-B14F-4D97-AF65-F5344CB8AC3E}">
        <p14:creationId xmlns:p14="http://schemas.microsoft.com/office/powerpoint/2010/main" val="2575421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Snow falling on trees in a forest">
            <a:extLst>
              <a:ext uri="{FF2B5EF4-FFF2-40B4-BE49-F238E27FC236}">
                <a16:creationId xmlns:a16="http://schemas.microsoft.com/office/drawing/2014/main" id="{5374CEFF-A431-4745-B9D5-35B222FD3F61}"/>
              </a:ext>
            </a:extLst>
          </p:cNvPr>
          <p:cNvPicPr>
            <a:picLocks noGrp="1" noChangeAspect="1"/>
          </p:cNvPicPr>
          <p:nvPr>
            <p:ph type="pic" sz="quarter" idx="16"/>
          </p:nvPr>
        </p:nvPicPr>
        <p:blipFill>
          <a:blip r:embed="rId3"/>
          <a:stretch>
            <a:fillRect/>
          </a:stretch>
        </p:blipFill>
        <p:spPr>
          <a:xfrm>
            <a:off x="146743" y="143999"/>
            <a:ext cx="11899714" cy="6047999"/>
          </a:xfrm>
        </p:spPr>
      </p:pic>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p:txBody>
          <a:bodyPr rtlCol="0" anchor="ctr"/>
          <a:lstStyle/>
          <a:p>
            <a:pPr rtl="0"/>
            <a:r>
              <a:rPr lang="en-GB"/>
              <a:t>Lorem ipsum dolor sit amet, consectetur adipiscing elit. </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n-GB" smtClean="0"/>
              <a:pPr rtl="0"/>
              <a:t>24</a:t>
            </a:fld>
            <a:endParaRPr lang="en-GB"/>
          </a:p>
        </p:txBody>
      </p:sp>
      <p:sp>
        <p:nvSpPr>
          <p:cNvPr id="8" name="Title 7" hidden="1">
            <a:extLst>
              <a:ext uri="{FF2B5EF4-FFF2-40B4-BE49-F238E27FC236}">
                <a16:creationId xmlns:a16="http://schemas.microsoft.com/office/drawing/2014/main" id="{7FF01862-0639-48CD-A883-31DC1B3789CF}"/>
              </a:ext>
            </a:extLst>
          </p:cNvPr>
          <p:cNvSpPr>
            <a:spLocks noGrp="1"/>
          </p:cNvSpPr>
          <p:nvPr>
            <p:ph type="title"/>
          </p:nvPr>
        </p:nvSpPr>
        <p:spPr/>
        <p:txBody>
          <a:bodyPr rtlCol="0"/>
          <a:lstStyle/>
          <a:p>
            <a:pPr rtl="0"/>
            <a:r>
              <a:rPr lang="en-gb"/>
              <a:t>Large Image Slide</a:t>
            </a:r>
          </a:p>
        </p:txBody>
      </p:sp>
    </p:spTree>
    <p:extLst>
      <p:ext uri="{BB962C8B-B14F-4D97-AF65-F5344CB8AC3E}">
        <p14:creationId xmlns:p14="http://schemas.microsoft.com/office/powerpoint/2010/main" val="665219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Placeholder 11" descr="Frosty drops on flat glass">
            <a:extLst>
              <a:ext uri="{FF2B5EF4-FFF2-40B4-BE49-F238E27FC236}">
                <a16:creationId xmlns:a16="http://schemas.microsoft.com/office/drawing/2014/main" id="{2771D128-D998-4ED8-9EB7-5F3516C8FC45}"/>
              </a:ext>
            </a:extLst>
          </p:cNvPr>
          <p:cNvPicPr>
            <a:picLocks noGrp="1" noChangeAspect="1"/>
          </p:cNvPicPr>
          <p:nvPr>
            <p:ph type="pic" sz="quarter" idx="13"/>
          </p:nvPr>
        </p:nvPicPr>
        <p:blipFill>
          <a:blip r:embed="rId3"/>
          <a:stretch>
            <a:fillRect/>
          </a:stretch>
        </p:blipFill>
        <p:spPr>
          <a:xfrm>
            <a:off x="146180" y="144000"/>
            <a:ext cx="11900839" cy="6570000"/>
          </a:xfrm>
        </p:spPr>
      </p:pic>
      <p:sp>
        <p:nvSpPr>
          <p:cNvPr id="13" name="Title 12">
            <a:extLst>
              <a:ext uri="{FF2B5EF4-FFF2-40B4-BE49-F238E27FC236}">
                <a16:creationId xmlns:a16="http://schemas.microsoft.com/office/drawing/2014/main" id="{0C7833EF-F2FC-4C18-9E89-7491D88CF26F}"/>
              </a:ext>
            </a:extLst>
          </p:cNvPr>
          <p:cNvSpPr>
            <a:spLocks noGrp="1"/>
          </p:cNvSpPr>
          <p:nvPr>
            <p:ph type="ctrTitle"/>
          </p:nvPr>
        </p:nvSpPr>
        <p:spPr/>
        <p:txBody>
          <a:bodyPr rtlCol="0"/>
          <a:lstStyle/>
          <a:p>
            <a:pPr rtl="0"/>
            <a:r>
              <a:rPr lang="en-GB"/>
              <a:t>Thank You</a:t>
            </a:r>
          </a:p>
        </p:txBody>
      </p:sp>
      <p:sp>
        <p:nvSpPr>
          <p:cNvPr id="14" name="Subtitle 13">
            <a:extLst>
              <a:ext uri="{FF2B5EF4-FFF2-40B4-BE49-F238E27FC236}">
                <a16:creationId xmlns:a16="http://schemas.microsoft.com/office/drawing/2014/main" id="{C9AEF562-1B88-4933-832C-6BD075D10AC6}"/>
              </a:ext>
            </a:extLst>
          </p:cNvPr>
          <p:cNvSpPr>
            <a:spLocks noGrp="1"/>
          </p:cNvSpPr>
          <p:nvPr>
            <p:ph type="subTitle" idx="1"/>
          </p:nvPr>
        </p:nvSpPr>
        <p:spPr/>
        <p:txBody>
          <a:bodyPr rtlCol="0"/>
          <a:lstStyle/>
          <a:p>
            <a:pPr rtl="0"/>
            <a:r>
              <a:rPr lang="en-GB"/>
              <a:t>April Hansson</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98343" y="5262266"/>
            <a:ext cx="180909" cy="180909"/>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p:txBody>
          <a:bodyPr rtlCol="0"/>
          <a:lstStyle/>
          <a:p>
            <a:pPr rtl="0"/>
            <a:r>
              <a:rPr lang="en-GB"/>
              <a:t>+44 1239 876 554</a:t>
            </a:r>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498343" y="5533246"/>
            <a:ext cx="180909" cy="180909"/>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p:txBody>
          <a:bodyPr rtlCol="0"/>
          <a:lstStyle/>
          <a:p>
            <a:pPr rtl="0"/>
            <a:r>
              <a:rPr lang="en-GB"/>
              <a:t>april@contoso.com</a:t>
            </a:r>
          </a:p>
          <a:p>
            <a:pPr rtl="0"/>
            <a:endParaRPr lang="en-GB"/>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498343" y="5804226"/>
            <a:ext cx="180909" cy="180909"/>
          </a:xfrm>
          <a:prstGeom prst="rect">
            <a:avLst/>
          </a:prstGeom>
        </p:spPr>
      </p:pic>
      <p:sp>
        <p:nvSpPr>
          <p:cNvPr id="16" name="Text Placeholder 15">
            <a:extLst>
              <a:ext uri="{FF2B5EF4-FFF2-40B4-BE49-F238E27FC236}">
                <a16:creationId xmlns:a16="http://schemas.microsoft.com/office/drawing/2014/main" id="{F73EDC26-15F7-41F7-8D1D-E36AFD8FA71A}"/>
              </a:ext>
            </a:extLst>
          </p:cNvPr>
          <p:cNvSpPr>
            <a:spLocks noGrp="1"/>
          </p:cNvSpPr>
          <p:nvPr>
            <p:ph type="body" sz="quarter" idx="18"/>
          </p:nvPr>
        </p:nvSpPr>
        <p:spPr/>
        <p:txBody>
          <a:bodyPr rtlCol="0"/>
          <a:lstStyle/>
          <a:p>
            <a:pPr rtl="0"/>
            <a:r>
              <a:rPr lang="en-GB"/>
              <a:t>www.contoso.com</a:t>
            </a:r>
          </a:p>
          <a:p>
            <a:pPr rtl="0"/>
            <a:endParaRPr lang="en-GB"/>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487646" y="6075206"/>
            <a:ext cx="202303" cy="202303"/>
          </a:xfrm>
          <a:prstGeom prst="rect">
            <a:avLst/>
          </a:prstGeom>
        </p:spPr>
      </p:pic>
    </p:spTree>
    <p:extLst>
      <p:ext uri="{BB962C8B-B14F-4D97-AF65-F5344CB8AC3E}">
        <p14:creationId xmlns:p14="http://schemas.microsoft.com/office/powerpoint/2010/main" val="415367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nowy forest from top" title="Snowy forest from top">
            <a:extLst>
              <a:ext uri="{FF2B5EF4-FFF2-40B4-BE49-F238E27FC236}">
                <a16:creationId xmlns:a16="http://schemas.microsoft.com/office/drawing/2014/main" id="{F7C18470-34F4-493A-B338-DAAE751FB656}"/>
              </a:ext>
            </a:extLst>
          </p:cNvPr>
          <p:cNvPicPr>
            <a:picLocks noGrp="1" noChangeAspect="1"/>
          </p:cNvPicPr>
          <p:nvPr>
            <p:ph type="pic" sz="quarter" idx="13"/>
          </p:nvPr>
        </p:nvPicPr>
        <p:blipFill>
          <a:blip r:embed="rId5">
            <a:extLst>
              <a:ext uri="{BEBA8EAE-BF5A-486C-A8C5-ECC9F3942E4B}">
                <a14:imgProps xmlns:a14="http://schemas.microsoft.com/office/drawing/2010/main">
                  <a14:imgLayer r:embed="rId6">
                    <a14:imgEffect>
                      <a14:brightnessContrast bright="-83000"/>
                    </a14:imgEffect>
                  </a14:imgLayer>
                </a14:imgProps>
              </a:ext>
            </a:extLst>
          </a:blip>
          <a:stretch>
            <a:fillRect/>
          </a:stretch>
        </p:blipFill>
        <p:spPr>
          <a:xfrm>
            <a:off x="144000" y="146383"/>
            <a:ext cx="11905200" cy="6565233"/>
          </a:xfrm>
        </p:spPr>
      </p:pic>
      <p:pic>
        <p:nvPicPr>
          <p:cNvPr id="2" name="AUTOMATICA - Robots Vs. Music - Nigel Stanford [bAdqazixuRY]">
            <a:hlinkClick r:id="" action="ppaction://media"/>
            <a:extLst>
              <a:ext uri="{FF2B5EF4-FFF2-40B4-BE49-F238E27FC236}">
                <a16:creationId xmlns:a16="http://schemas.microsoft.com/office/drawing/2014/main" id="{F54DE934-B5F3-6992-04B4-CCBFCDE5BA8F}"/>
              </a:ext>
            </a:extLst>
          </p:cNvPr>
          <p:cNvPicPr>
            <a:picLocks noChangeAspect="1"/>
          </p:cNvPicPr>
          <p:nvPr>
            <a:videoFile r:link="rId1"/>
            <p:extLst>
              <p:ext uri="{DAA4B4D4-6D71-4841-9C94-3DE7FCFB9230}">
                <p14:media xmlns:p14="http://schemas.microsoft.com/office/powerpoint/2010/main" r:embed="rId2">
                  <p14:trim st="103946" end="107688"/>
                </p14:media>
              </p:ext>
            </p:extLst>
          </p:nvPr>
        </p:nvPicPr>
        <p:blipFill>
          <a:blip r:embed="rId7"/>
          <a:stretch>
            <a:fillRect/>
          </a:stretch>
        </p:blipFill>
        <p:spPr>
          <a:xfrm>
            <a:off x="820619" y="146383"/>
            <a:ext cx="11227381" cy="6311567"/>
          </a:xfrm>
          <a:prstGeom prst="rect">
            <a:avLst/>
          </a:prstGeo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rtlCol="0"/>
          <a:lstStyle/>
          <a:p>
            <a:pPr rtl="0"/>
            <a:r>
              <a:rPr lang="en-GB" dirty="0"/>
              <a:t>Identify Safety Hazards in This Video</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ln>
            <a:gradFill>
              <a:gsLst>
                <a:gs pos="0">
                  <a:schemeClr val="bg1">
                    <a:lumMod val="95000"/>
                  </a:schemeClr>
                </a:gs>
                <a:gs pos="100000">
                  <a:schemeClr val="accent1"/>
                </a:gs>
              </a:gsLst>
            </a:gradFill>
          </a:ln>
        </p:spPr>
        <p:txBody>
          <a:bodyPr rtlCol="0"/>
          <a:lstStyle/>
          <a:p>
            <a:pPr rtl="0"/>
            <a:r>
              <a:rPr lang="en-GB" sz="3600" dirty="0"/>
              <a:t>Week 1 - Activity 1</a:t>
            </a:r>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68031-CFA8-1B34-1209-B8AB588E3A67}"/>
            </a:ext>
          </a:extLst>
        </p:cNvPr>
        <p:cNvGrpSpPr/>
        <p:nvPr/>
      </p:nvGrpSpPr>
      <p:grpSpPr>
        <a:xfrm>
          <a:off x="0" y="0"/>
          <a:ext cx="0" cy="0"/>
          <a:chOff x="0" y="0"/>
          <a:chExt cx="0" cy="0"/>
        </a:xfrm>
      </p:grpSpPr>
      <p:pic>
        <p:nvPicPr>
          <p:cNvPr id="7" name="Picture Placeholder 6" descr="Sky view of desolate snow-covered mountains">
            <a:extLst>
              <a:ext uri="{FF2B5EF4-FFF2-40B4-BE49-F238E27FC236}">
                <a16:creationId xmlns:a16="http://schemas.microsoft.com/office/drawing/2014/main" id="{079BE378-FAB5-9CBB-C12C-BF76FBD1C360}"/>
              </a:ext>
            </a:extLst>
          </p:cNvPr>
          <p:cNvPicPr>
            <a:picLocks noGrp="1" noChangeAspect="1"/>
          </p:cNvPicPr>
          <p:nvPr>
            <p:ph type="pic" sz="quarter" idx="13"/>
          </p:nvPr>
        </p:nvPicPr>
        <p:blipFill>
          <a:blip r:embed="rId3"/>
          <a:stretch>
            <a:fillRect/>
          </a:stretch>
        </p:blipFill>
        <p:spPr>
          <a:xfrm>
            <a:off x="144000" y="147229"/>
            <a:ext cx="5280100" cy="6053696"/>
          </a:xfrm>
        </p:spPr>
      </p:pic>
      <p:sp>
        <p:nvSpPr>
          <p:cNvPr id="2" name="Title 1">
            <a:extLst>
              <a:ext uri="{FF2B5EF4-FFF2-40B4-BE49-F238E27FC236}">
                <a16:creationId xmlns:a16="http://schemas.microsoft.com/office/drawing/2014/main" id="{2360B414-9C9A-F300-8CC8-AA51463A35C1}"/>
              </a:ext>
            </a:extLst>
          </p:cNvPr>
          <p:cNvSpPr>
            <a:spLocks noGrp="1"/>
          </p:cNvSpPr>
          <p:nvPr>
            <p:ph type="ctrTitle"/>
          </p:nvPr>
        </p:nvSpPr>
        <p:spPr/>
        <p:txBody>
          <a:bodyPr rtlCol="0"/>
          <a:lstStyle/>
          <a:p>
            <a:pPr rtl="0"/>
            <a:r>
              <a:rPr lang="en-GB" dirty="0"/>
              <a:t>List Out The Issues</a:t>
            </a:r>
          </a:p>
        </p:txBody>
      </p:sp>
      <p:sp>
        <p:nvSpPr>
          <p:cNvPr id="25" name="Subtitle 24">
            <a:extLst>
              <a:ext uri="{FF2B5EF4-FFF2-40B4-BE49-F238E27FC236}">
                <a16:creationId xmlns:a16="http://schemas.microsoft.com/office/drawing/2014/main" id="{48239CB4-04B3-12B1-447F-3130FB8BECD1}"/>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0" i="0" u="none" strike="noStrike" kern="1200" cap="none" spc="0" normalizeH="0" baseline="0" noProof="0" dirty="0">
                <a:ln>
                  <a:noFill/>
                </a:ln>
                <a:solidFill>
                  <a:prstClr val="black">
                    <a:lumMod val="75000"/>
                    <a:lumOff val="25000"/>
                  </a:prstClr>
                </a:solidFill>
                <a:effectLst/>
                <a:uLnTx/>
                <a:uFillTx/>
                <a:latin typeface="Calibri Light"/>
                <a:ea typeface="+mn-ea"/>
                <a:cs typeface="+mn-cs"/>
              </a:rPr>
              <a:t>Week 1 - Activity 1</a:t>
            </a:r>
          </a:p>
        </p:txBody>
      </p:sp>
      <p:sp>
        <p:nvSpPr>
          <p:cNvPr id="13" name="Content Placeholder 12">
            <a:extLst>
              <a:ext uri="{FF2B5EF4-FFF2-40B4-BE49-F238E27FC236}">
                <a16:creationId xmlns:a16="http://schemas.microsoft.com/office/drawing/2014/main" id="{DF862671-2648-B811-5AB1-263A68F88A56}"/>
              </a:ext>
            </a:extLst>
          </p:cNvPr>
          <p:cNvSpPr>
            <a:spLocks noGrp="1"/>
          </p:cNvSpPr>
          <p:nvPr>
            <p:ph sz="half" idx="15"/>
          </p:nvPr>
        </p:nvSpPr>
        <p:spPr>
          <a:xfrm>
            <a:off x="6096000" y="472786"/>
            <a:ext cx="5472000" cy="2540578"/>
          </a:xfrm>
        </p:spPr>
        <p:txBody>
          <a:bodyPr rtlCol="0"/>
          <a:lstStyle/>
          <a:p>
            <a:pPr marL="0" indent="0" algn="r" rtl="0">
              <a:buNone/>
            </a:pPr>
            <a:r>
              <a:rPr lang="en-GB" sz="4800" dirty="0"/>
              <a:t>Issue 1 – Solution 1</a:t>
            </a:r>
          </a:p>
          <a:p>
            <a:pPr marL="0" indent="0" algn="r" rtl="0">
              <a:buNone/>
            </a:pPr>
            <a:r>
              <a:rPr lang="en-GB" sz="4800" dirty="0"/>
              <a:t>Issue 2 – Solution 2</a:t>
            </a:r>
          </a:p>
          <a:p>
            <a:pPr marL="0" indent="0" algn="r" rtl="0">
              <a:buNone/>
            </a:pPr>
            <a:r>
              <a:rPr lang="en-GB" sz="4800" dirty="0"/>
              <a:t>Issue 3 – Solution 3</a:t>
            </a:r>
          </a:p>
        </p:txBody>
      </p:sp>
      <p:sp>
        <p:nvSpPr>
          <p:cNvPr id="6" name="Slide Number Placeholder 5">
            <a:extLst>
              <a:ext uri="{FF2B5EF4-FFF2-40B4-BE49-F238E27FC236}">
                <a16:creationId xmlns:a16="http://schemas.microsoft.com/office/drawing/2014/main" id="{20CFEF0A-AC9D-9066-101A-B1397A7F03CB}"/>
              </a:ext>
            </a:extLst>
          </p:cNvPr>
          <p:cNvSpPr>
            <a:spLocks noGrp="1"/>
          </p:cNvSpPr>
          <p:nvPr>
            <p:ph type="sldNum" sz="quarter" idx="14"/>
          </p:nvPr>
        </p:nvSpPr>
        <p:spPr/>
        <p:txBody>
          <a:bodyPr rtlCol="0"/>
          <a:lstStyle/>
          <a:p>
            <a:pPr rtl="0"/>
            <a:fld id="{19B51A1E-902D-48AF-9020-955120F399B6}" type="slidenum">
              <a:rPr lang="en-GB" smtClean="0"/>
              <a:pPr rtl="0"/>
              <a:t>4</a:t>
            </a:fld>
            <a:endParaRPr lang="en-GB"/>
          </a:p>
        </p:txBody>
      </p:sp>
    </p:spTree>
    <p:extLst>
      <p:ext uri="{BB962C8B-B14F-4D97-AF65-F5344CB8AC3E}">
        <p14:creationId xmlns:p14="http://schemas.microsoft.com/office/powerpoint/2010/main" val="2632088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FF29-A6A1-9A73-08F1-433207A71CF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0307F17-AC5B-A7F0-26A2-0666A38CD2A5}"/>
              </a:ext>
            </a:extLst>
          </p:cNvPr>
          <p:cNvSpPr>
            <a:spLocks noGrp="1"/>
          </p:cNvSpPr>
          <p:nvPr>
            <p:ph type="sldNum" sz="quarter" idx="14"/>
          </p:nvPr>
        </p:nvSpPr>
        <p:spPr/>
        <p:txBody>
          <a:bodyPr rtlCol="0"/>
          <a:lstStyle/>
          <a:p>
            <a:pPr rtl="0"/>
            <a:fld id="{19B51A1E-902D-48AF-9020-955120F399B6}" type="slidenum">
              <a:rPr lang="en-GB" smtClean="0"/>
              <a:pPr rtl="0"/>
              <a:t>5</a:t>
            </a:fld>
            <a:endParaRPr lang="en-GB"/>
          </a:p>
        </p:txBody>
      </p:sp>
      <p:pic>
        <p:nvPicPr>
          <p:cNvPr id="7" name="Picture 6" descr="A group of men standing next to a robot&#10;&#10;Description automatically generated">
            <a:extLst>
              <a:ext uri="{FF2B5EF4-FFF2-40B4-BE49-F238E27FC236}">
                <a16:creationId xmlns:a16="http://schemas.microsoft.com/office/drawing/2014/main" id="{B9987650-0DDA-DFC0-5615-83A15D71D1B8}"/>
              </a:ext>
            </a:extLst>
          </p:cNvPr>
          <p:cNvPicPr>
            <a:picLocks noChangeAspect="1"/>
          </p:cNvPicPr>
          <p:nvPr/>
        </p:nvPicPr>
        <p:blipFill>
          <a:blip r:embed="rId3"/>
          <a:stretch>
            <a:fillRect/>
          </a:stretch>
        </p:blipFill>
        <p:spPr>
          <a:xfrm>
            <a:off x="195297" y="2868190"/>
            <a:ext cx="3075973" cy="3075973"/>
          </a:xfrm>
          <a:prstGeom prst="rect">
            <a:avLst/>
          </a:prstGeom>
        </p:spPr>
      </p:pic>
      <p:pic>
        <p:nvPicPr>
          <p:cNvPr id="10" name="Picture 9" descr="A person in a safety vest and hardhat looking at his phone&#10;&#10;Description automatically generated">
            <a:extLst>
              <a:ext uri="{FF2B5EF4-FFF2-40B4-BE49-F238E27FC236}">
                <a16:creationId xmlns:a16="http://schemas.microsoft.com/office/drawing/2014/main" id="{7BDB3439-3B6E-9775-0BC9-6539E5724D71}"/>
              </a:ext>
            </a:extLst>
          </p:cNvPr>
          <p:cNvPicPr>
            <a:picLocks noChangeAspect="1"/>
          </p:cNvPicPr>
          <p:nvPr/>
        </p:nvPicPr>
        <p:blipFill>
          <a:blip r:embed="rId4"/>
          <a:srcRect l="14365" t="374" r="5091" b="-374"/>
          <a:stretch/>
        </p:blipFill>
        <p:spPr>
          <a:xfrm>
            <a:off x="195296" y="297507"/>
            <a:ext cx="3075973" cy="2520521"/>
          </a:xfrm>
          <a:prstGeom prst="rect">
            <a:avLst/>
          </a:prstGeom>
        </p:spPr>
      </p:pic>
      <p:pic>
        <p:nvPicPr>
          <p:cNvPr id="12" name="Picture 11" descr="A person wearing a blue hat and gloves&#10;&#10;Description automatically generated">
            <a:extLst>
              <a:ext uri="{FF2B5EF4-FFF2-40B4-BE49-F238E27FC236}">
                <a16:creationId xmlns:a16="http://schemas.microsoft.com/office/drawing/2014/main" id="{D459DE3C-FC5F-E6AB-7B4C-19709CE80194}"/>
              </a:ext>
            </a:extLst>
          </p:cNvPr>
          <p:cNvPicPr>
            <a:picLocks noChangeAspect="1"/>
          </p:cNvPicPr>
          <p:nvPr/>
        </p:nvPicPr>
        <p:blipFill>
          <a:blip r:embed="rId5"/>
          <a:stretch>
            <a:fillRect/>
          </a:stretch>
        </p:blipFill>
        <p:spPr>
          <a:xfrm>
            <a:off x="3353758" y="297507"/>
            <a:ext cx="6324255" cy="5646656"/>
          </a:xfrm>
          <a:prstGeom prst="rect">
            <a:avLst/>
          </a:prstGeom>
        </p:spPr>
      </p:pic>
      <p:sp>
        <p:nvSpPr>
          <p:cNvPr id="20" name="Title 14">
            <a:extLst>
              <a:ext uri="{FF2B5EF4-FFF2-40B4-BE49-F238E27FC236}">
                <a16:creationId xmlns:a16="http://schemas.microsoft.com/office/drawing/2014/main" id="{B4843E4E-F14B-501C-D44D-9D8D5AEF35FC}"/>
              </a:ext>
            </a:extLst>
          </p:cNvPr>
          <p:cNvSpPr>
            <a:spLocks noGrp="1"/>
          </p:cNvSpPr>
          <p:nvPr>
            <p:ph type="ctrTitle"/>
          </p:nvPr>
        </p:nvSpPr>
        <p:spPr>
          <a:xfrm>
            <a:off x="8026512" y="297507"/>
            <a:ext cx="3836200" cy="1838354"/>
          </a:xfrm>
        </p:spPr>
        <p:txBody>
          <a:bodyPr/>
          <a:lstStyle/>
          <a:p>
            <a:r>
              <a:rPr lang="en-GB" dirty="0"/>
              <a:t>Did  You Notice Now?</a:t>
            </a:r>
          </a:p>
        </p:txBody>
      </p:sp>
    </p:spTree>
    <p:extLst>
      <p:ext uri="{BB962C8B-B14F-4D97-AF65-F5344CB8AC3E}">
        <p14:creationId xmlns:p14="http://schemas.microsoft.com/office/powerpoint/2010/main" val="248494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B6C117D-C3C2-4923-B0BC-DC2F8814D0C1}"/>
              </a:ext>
            </a:extLst>
          </p:cNvPr>
          <p:cNvPicPr>
            <a:picLocks noGrp="1" noChangeAspect="1"/>
          </p:cNvPicPr>
          <p:nvPr>
            <p:ph type="pic" sz="quarter" idx="13"/>
          </p:nvPr>
        </p:nvPicPr>
        <p:blipFill>
          <a:blip r:embed="rId3"/>
          <a:srcRect/>
          <a:stretch/>
        </p:blipFill>
        <p:spPr>
          <a:xfrm>
            <a:off x="146853" y="144000"/>
            <a:ext cx="11899494" cy="606015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rtlCol="0"/>
          <a:lstStyle/>
          <a:p>
            <a:pPr rtl="0"/>
            <a:r>
              <a:rPr lang="en-GB" dirty="0"/>
              <a:t>What Does A Good Robot Workplace Look Like?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rtl="0"/>
            <a:r>
              <a:rPr lang="en-GB" sz="4000" dirty="0"/>
              <a:t>Guard Rails</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p:txBody>
          <a:bodyPr rtlCol="0"/>
          <a:lstStyle/>
          <a:p>
            <a:pPr rtl="0"/>
            <a:fld id="{19B51A1E-902D-48AF-9020-955120F399B6}" type="slidenum">
              <a:rPr lang="en-GB" smtClean="0"/>
              <a:pPr rtl="0"/>
              <a:t>6</a:t>
            </a:fld>
            <a:endParaRPr lang="en-GB"/>
          </a:p>
        </p:txBody>
      </p:sp>
    </p:spTree>
    <p:extLst>
      <p:ext uri="{BB962C8B-B14F-4D97-AF65-F5344CB8AC3E}">
        <p14:creationId xmlns:p14="http://schemas.microsoft.com/office/powerpoint/2010/main" val="409167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ctrTitle"/>
          </p:nvPr>
        </p:nvSpPr>
        <p:spPr>
          <a:xfrm>
            <a:off x="375228" y="384601"/>
            <a:ext cx="11589904" cy="5740840"/>
          </a:xfrm>
        </p:spPr>
        <p:txBody>
          <a:bodyPr rtlCol="0"/>
          <a:lstStyle/>
          <a:p>
            <a:pPr rtl="0"/>
            <a:r>
              <a:rPr lang="en-GB" dirty="0"/>
              <a:t>Closed Off</a:t>
            </a:r>
          </a:p>
        </p:txBody>
      </p:sp>
      <p:sp>
        <p:nvSpPr>
          <p:cNvPr id="25" name="Subtitle 24">
            <a:extLst>
              <a:ext uri="{FF2B5EF4-FFF2-40B4-BE49-F238E27FC236}">
                <a16:creationId xmlns:a16="http://schemas.microsoft.com/office/drawing/2014/main" id="{66EEB513-467F-4991-82EC-AD68FC13249F}"/>
              </a:ext>
            </a:extLst>
          </p:cNvPr>
          <p:cNvSpPr>
            <a:spLocks noGrp="1"/>
          </p:cNvSpPr>
          <p:nvPr>
            <p:ph type="subTitle" idx="1"/>
          </p:nvPr>
        </p:nvSpPr>
        <p:spPr>
          <a:xfrm>
            <a:off x="629228" y="1480705"/>
            <a:ext cx="5368802" cy="4737771"/>
          </a:xfrm>
          <a:ln w="3175">
            <a:gradFill>
              <a:gsLst>
                <a:gs pos="0">
                  <a:schemeClr val="bg1">
                    <a:lumMod val="95000"/>
                  </a:schemeClr>
                </a:gs>
                <a:gs pos="100000">
                  <a:schemeClr val="accent1"/>
                </a:gs>
              </a:gsLst>
            </a:gradFill>
          </a:ln>
        </p:spPr>
        <p:txBody>
          <a:bodyPr rtlCol="0"/>
          <a:lstStyle/>
          <a:p>
            <a:pPr marL="285750" indent="-285750" rtl="0">
              <a:buFont typeface="Arial" panose="020B0604020202020204" pitchFamily="34" charset="0"/>
              <a:buChar char="•"/>
            </a:pPr>
            <a:r>
              <a:rPr lang="en-US" sz="2400" dirty="0"/>
              <a:t>What All Do You Notice?</a:t>
            </a:r>
            <a:endParaRPr lang="en-GB"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4"/>
          </p:nvPr>
        </p:nvSpPr>
        <p:spPr/>
        <p:txBody>
          <a:bodyPr rtlCol="0"/>
          <a:lstStyle/>
          <a:p>
            <a:pPr rtl="0"/>
            <a:fld id="{19B51A1E-902D-48AF-9020-955120F399B6}" type="slidenum">
              <a:rPr lang="en-GB" smtClean="0"/>
              <a:pPr rtl="0"/>
              <a:t>7</a:t>
            </a:fld>
            <a:endParaRPr lang="en-GB"/>
          </a:p>
        </p:txBody>
      </p:sp>
      <p:pic>
        <p:nvPicPr>
          <p:cNvPr id="8" name="Picture Placeholder 7">
            <a:extLst>
              <a:ext uri="{FF2B5EF4-FFF2-40B4-BE49-F238E27FC236}">
                <a16:creationId xmlns:a16="http://schemas.microsoft.com/office/drawing/2014/main" id="{D2F0B21B-60AF-4BFF-AB00-273F16E628E7}"/>
              </a:ext>
            </a:extLst>
          </p:cNvPr>
          <p:cNvPicPr>
            <a:picLocks noGrp="1" noChangeAspect="1"/>
          </p:cNvPicPr>
          <p:nvPr>
            <p:ph type="pic" sz="quarter" idx="13"/>
          </p:nvPr>
        </p:nvPicPr>
        <p:blipFill>
          <a:blip r:embed="rId3"/>
          <a:srcRect/>
          <a:stretch/>
        </p:blipFill>
        <p:spPr>
          <a:xfrm>
            <a:off x="5895877" y="1480705"/>
            <a:ext cx="5855404" cy="4737771"/>
          </a:xfrm>
        </p:spPr>
      </p:pic>
    </p:spTree>
    <p:extLst>
      <p:ext uri="{BB962C8B-B14F-4D97-AF65-F5344CB8AC3E}">
        <p14:creationId xmlns:p14="http://schemas.microsoft.com/office/powerpoint/2010/main" val="1329746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F3093-E129-B76A-9B83-F702B5B5BD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E8A3E-4D22-4D2A-F7DB-5E6FBC2240EE}"/>
              </a:ext>
            </a:extLst>
          </p:cNvPr>
          <p:cNvSpPr>
            <a:spLocks noGrp="1"/>
          </p:cNvSpPr>
          <p:nvPr>
            <p:ph type="ctrTitle"/>
          </p:nvPr>
        </p:nvSpPr>
        <p:spPr>
          <a:xfrm>
            <a:off x="375228" y="170476"/>
            <a:ext cx="11589904" cy="5954965"/>
          </a:xfrm>
        </p:spPr>
        <p:txBody>
          <a:bodyPr rtlCol="0"/>
          <a:lstStyle/>
          <a:p>
            <a:pPr rtl="0"/>
            <a:r>
              <a:rPr lang="en-GB" dirty="0"/>
              <a:t> </a:t>
            </a:r>
          </a:p>
        </p:txBody>
      </p:sp>
      <p:sp>
        <p:nvSpPr>
          <p:cNvPr id="25" name="Subtitle 24">
            <a:extLst>
              <a:ext uri="{FF2B5EF4-FFF2-40B4-BE49-F238E27FC236}">
                <a16:creationId xmlns:a16="http://schemas.microsoft.com/office/drawing/2014/main" id="{D7C93C14-7912-20AA-6E58-4754FE480F8D}"/>
              </a:ext>
            </a:extLst>
          </p:cNvPr>
          <p:cNvSpPr>
            <a:spLocks noGrp="1"/>
          </p:cNvSpPr>
          <p:nvPr>
            <p:ph type="subTitle" idx="1"/>
          </p:nvPr>
        </p:nvSpPr>
        <p:spPr>
          <a:xfrm>
            <a:off x="375229" y="170477"/>
            <a:ext cx="11302196" cy="6048000"/>
          </a:xfrm>
          <a:ln w="3175">
            <a:gradFill>
              <a:gsLst>
                <a:gs pos="0">
                  <a:schemeClr val="bg1">
                    <a:lumMod val="95000"/>
                  </a:schemeClr>
                </a:gs>
                <a:gs pos="100000">
                  <a:schemeClr val="accent1"/>
                </a:gs>
              </a:gsLst>
            </a:gradFill>
          </a:ln>
        </p:spPr>
        <p:txBody>
          <a:bodyPr rtlCol="0"/>
          <a:lstStyle/>
          <a:p>
            <a:pPr algn="just" rtl="0"/>
            <a:endParaRPr lang="en-US" sz="2400" dirty="0"/>
          </a:p>
          <a:p>
            <a:pPr marL="342900" indent="-342900" algn="just" rtl="0">
              <a:buFont typeface="Arial" panose="020B0604020202020204" pitchFamily="34" charset="0"/>
              <a:buChar char="•"/>
            </a:pPr>
            <a:r>
              <a:rPr lang="en-US" sz="2400" b="1" dirty="0"/>
              <a:t>Walled-Off Control Panels: </a:t>
            </a:r>
            <a:r>
              <a:rPr lang="en-US" sz="2400" dirty="0"/>
              <a:t>These prevent unauthorized access to critical areas by using encryption (e.g., AES) and biometric authentication. They also integrate with databases or AI for real-time monitoring.</a:t>
            </a:r>
          </a:p>
          <a:p>
            <a:pPr marL="285750" indent="-285750" algn="just" rtl="0">
              <a:buFont typeface="Arial" panose="020B0604020202020204" pitchFamily="34" charset="0"/>
              <a:buChar char="•"/>
            </a:pPr>
            <a:r>
              <a:rPr lang="en-US" sz="2400" b="1" dirty="0"/>
              <a:t>Intrusion Detection Systems (IDS): </a:t>
            </a:r>
            <a:r>
              <a:rPr lang="en-US" sz="2400" dirty="0"/>
              <a:t>Utilize sensors, machine learning algorithms, and alert systems to detect unusual activity in environments like workplaces or supply chains.</a:t>
            </a:r>
          </a:p>
          <a:p>
            <a:pPr marL="285750" indent="-285750" algn="just" rtl="0">
              <a:buFont typeface="Arial" panose="020B0604020202020204" pitchFamily="34" charset="0"/>
              <a:buChar char="•"/>
            </a:pPr>
            <a:r>
              <a:rPr lang="en-US" sz="2400" b="1" dirty="0"/>
              <a:t>Emergency Stops: </a:t>
            </a:r>
            <a:r>
              <a:rPr lang="en-US" sz="2400" dirty="0"/>
              <a:t>Implement proximity sensors that trigger alarms when robots approach dangerous zones, such as fires or breaches.</a:t>
            </a:r>
          </a:p>
          <a:p>
            <a:pPr marL="285750" indent="-285750" algn="just" rtl="0">
              <a:buFont typeface="Arial" panose="020B0604020202020204" pitchFamily="34" charset="0"/>
              <a:buChar char="•"/>
            </a:pPr>
            <a:r>
              <a:rPr lang="en-US" sz="2400" b="1" dirty="0"/>
              <a:t>Integration of Systems: </a:t>
            </a:r>
            <a:r>
              <a:rPr lang="en-US" sz="2400" dirty="0"/>
              <a:t>All safety measures must be connected through security cameras, fire alarms, IoT devices, and possibly advanced AI systems to monitor real-time conditions.</a:t>
            </a:r>
          </a:p>
          <a:p>
            <a:pPr marL="285750" indent="-285750" algn="just" rtl="0">
              <a:buFont typeface="Arial" panose="020B0604020202020204" pitchFamily="34" charset="0"/>
              <a:buChar char="•"/>
            </a:pPr>
            <a:r>
              <a:rPr lang="en-US" sz="2400" b="1" dirty="0"/>
              <a:t>Physical Protection: </a:t>
            </a:r>
            <a:r>
              <a:rPr lang="en-US" sz="2400" dirty="0"/>
              <a:t>Use protective gear or sensors that detect physical contact with the robot during operation.</a:t>
            </a:r>
            <a:endParaRPr lang="en-GB" dirty="0"/>
          </a:p>
        </p:txBody>
      </p:sp>
      <p:sp>
        <p:nvSpPr>
          <p:cNvPr id="6" name="Slide Number Placeholder 5">
            <a:extLst>
              <a:ext uri="{FF2B5EF4-FFF2-40B4-BE49-F238E27FC236}">
                <a16:creationId xmlns:a16="http://schemas.microsoft.com/office/drawing/2014/main" id="{94E19355-A07C-9A6B-401C-C9EB7205EECF}"/>
              </a:ext>
            </a:extLst>
          </p:cNvPr>
          <p:cNvSpPr>
            <a:spLocks noGrp="1"/>
          </p:cNvSpPr>
          <p:nvPr>
            <p:ph type="sldNum" sz="quarter" idx="14"/>
          </p:nvPr>
        </p:nvSpPr>
        <p:spPr/>
        <p:txBody>
          <a:bodyPr rtlCol="0"/>
          <a:lstStyle/>
          <a:p>
            <a:pPr rtl="0"/>
            <a:fld id="{19B51A1E-902D-48AF-9020-955120F399B6}" type="slidenum">
              <a:rPr lang="en-GB" smtClean="0"/>
              <a:pPr rtl="0"/>
              <a:t>8</a:t>
            </a:fld>
            <a:endParaRPr lang="en-GB"/>
          </a:p>
        </p:txBody>
      </p:sp>
    </p:spTree>
    <p:extLst>
      <p:ext uri="{BB962C8B-B14F-4D97-AF65-F5344CB8AC3E}">
        <p14:creationId xmlns:p14="http://schemas.microsoft.com/office/powerpoint/2010/main" val="1846255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1AB66C4D-B643-4E90-84E0-FF247D592C35}"/>
              </a:ext>
            </a:extLst>
          </p:cNvPr>
          <p:cNvPicPr>
            <a:picLocks noGrp="1" noChangeAspect="1"/>
          </p:cNvPicPr>
          <p:nvPr>
            <p:ph type="pic" sz="quarter" idx="13"/>
          </p:nvPr>
        </p:nvPicPr>
        <p:blipFill>
          <a:blip r:embed="rId3">
            <a:alphaModFix amt="45000"/>
            <a:extLst>
              <a:ext uri="{BEBA8EAE-BF5A-486C-A8C5-ECC9F3942E4B}">
                <a14:imgProps xmlns:a14="http://schemas.microsoft.com/office/drawing/2010/main">
                  <a14:imgLayer r:embed="rId4">
                    <a14:imgEffect>
                      <a14:sharpenSoften amount="-75000"/>
                    </a14:imgEffect>
                  </a14:imgLayer>
                </a14:imgProps>
              </a:ext>
            </a:extLst>
          </a:blip>
          <a:srcRect r="40939"/>
          <a:stretch/>
        </p:blipFill>
        <p:spPr>
          <a:xfrm>
            <a:off x="144000" y="147229"/>
            <a:ext cx="5280100" cy="6053696"/>
          </a:xfrm>
        </p:spPr>
      </p:pic>
      <p:sp>
        <p:nvSpPr>
          <p:cNvPr id="2" name="Title 1">
            <a:extLst>
              <a:ext uri="{FF2B5EF4-FFF2-40B4-BE49-F238E27FC236}">
                <a16:creationId xmlns:a16="http://schemas.microsoft.com/office/drawing/2014/main" id="{3560F281-4FF6-4617-A809-AC9C15ECF18A}"/>
              </a:ext>
            </a:extLst>
          </p:cNvPr>
          <p:cNvSpPr>
            <a:spLocks noGrp="1"/>
          </p:cNvSpPr>
          <p:nvPr>
            <p:ph type="ctrTitle"/>
          </p:nvPr>
        </p:nvSpPr>
        <p:spPr/>
        <p:txBody>
          <a:bodyPr rtlCol="0"/>
          <a:lstStyle/>
          <a:p>
            <a:pPr rtl="0"/>
            <a:r>
              <a:rPr lang="en-GB" dirty="0"/>
              <a:t>Cell Safety Features</a:t>
            </a:r>
          </a:p>
        </p:txBody>
      </p:sp>
      <p:sp>
        <p:nvSpPr>
          <p:cNvPr id="25" name="Subtitle 24">
            <a:extLst>
              <a:ext uri="{FF2B5EF4-FFF2-40B4-BE49-F238E27FC236}">
                <a16:creationId xmlns:a16="http://schemas.microsoft.com/office/drawing/2014/main" id="{66EEB513-467F-4991-82EC-AD68FC13249F}"/>
              </a:ext>
            </a:extLst>
          </p:cNvPr>
          <p:cNvSpPr>
            <a:spLocks noGrp="1"/>
          </p:cNvSpPr>
          <p:nvPr>
            <p:ph type="subTitle" idx="1"/>
          </p:nvPr>
        </p:nvSpPr>
        <p:spPr>
          <a:ln w="3175">
            <a:gradFill>
              <a:gsLst>
                <a:gs pos="0">
                  <a:schemeClr val="bg1">
                    <a:lumMod val="95000"/>
                  </a:schemeClr>
                </a:gs>
                <a:gs pos="100000">
                  <a:schemeClr val="accent1"/>
                </a:gs>
              </a:gsLst>
            </a:gradFill>
          </a:ln>
        </p:spPr>
        <p:txBody>
          <a:bodyPr rtlCol="0"/>
          <a:lstStyle/>
          <a:p>
            <a:pPr rtl="0"/>
            <a:r>
              <a:rPr lang="en-GB" sz="3200" dirty="0"/>
              <a:t>Safeguards</a:t>
            </a:r>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5687786" y="293915"/>
            <a:ext cx="5880214" cy="2517906"/>
          </a:xfrm>
        </p:spPr>
        <p:txBody>
          <a:bodyPr rtlCol="0"/>
          <a:lstStyle/>
          <a:p>
            <a:pPr marL="0" indent="0" algn="just" rtl="0">
              <a:buNone/>
            </a:pPr>
            <a:r>
              <a:rPr lang="en-US" sz="2400" dirty="0"/>
              <a:t>a) Emergency Stops</a:t>
            </a:r>
          </a:p>
          <a:p>
            <a:pPr marL="0" indent="0" algn="just" rtl="0">
              <a:buNone/>
            </a:pPr>
            <a:r>
              <a:rPr lang="en-US" sz="2400" dirty="0"/>
              <a:t>Robotic cells often have emergency stop mechanisms that disable the robot if it detects an obstacle (e.g., a human, another cell, or environmental hazards). This ensures immediate termination of motion and prevents unnecessary damage.</a:t>
            </a:r>
            <a:endParaRPr lang="en-GB" sz="24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4"/>
          </p:nvPr>
        </p:nvSpPr>
        <p:spPr/>
        <p:txBody>
          <a:bodyPr rtlCol="0"/>
          <a:lstStyle/>
          <a:p>
            <a:pPr rtl="0"/>
            <a:fld id="{19B51A1E-902D-48AF-9020-955120F399B6}" type="slidenum">
              <a:rPr lang="en-GB" smtClean="0"/>
              <a:pPr rtl="0"/>
              <a:t>9</a:t>
            </a:fld>
            <a:endParaRPr lang="en-GB"/>
          </a:p>
        </p:txBody>
      </p:sp>
      <p:pic>
        <p:nvPicPr>
          <p:cNvPr id="4" name="Picture 3" descr="A yellow emergency button with a red button&#10;&#10;Description automatically generated">
            <a:extLst>
              <a:ext uri="{FF2B5EF4-FFF2-40B4-BE49-F238E27FC236}">
                <a16:creationId xmlns:a16="http://schemas.microsoft.com/office/drawing/2014/main" id="{B9F6674F-6C60-7D39-F7B7-61646740F98C}"/>
              </a:ext>
            </a:extLst>
          </p:cNvPr>
          <p:cNvPicPr>
            <a:picLocks noChangeAspect="1"/>
          </p:cNvPicPr>
          <p:nvPr/>
        </p:nvPicPr>
        <p:blipFill>
          <a:blip r:embed="rId5"/>
          <a:srcRect l="277" t="4638" b="16448"/>
          <a:stretch/>
        </p:blipFill>
        <p:spPr>
          <a:xfrm>
            <a:off x="5687787" y="2942450"/>
            <a:ext cx="5880214" cy="3099122"/>
          </a:xfrm>
          <a:prstGeom prst="rect">
            <a:avLst/>
          </a:prstGeom>
        </p:spPr>
      </p:pic>
    </p:spTree>
    <p:extLst>
      <p:ext uri="{BB962C8B-B14F-4D97-AF65-F5344CB8AC3E}">
        <p14:creationId xmlns:p14="http://schemas.microsoft.com/office/powerpoint/2010/main" val="2581159216"/>
      </p:ext>
    </p:extLst>
  </p:cSld>
  <p:clrMapOvr>
    <a:masterClrMapping/>
  </p:clrMapOvr>
</p:sld>
</file>

<file path=ppt/theme/theme1.xml><?xml version="1.0" encoding="utf-8"?>
<a:theme xmlns:a="http://schemas.openxmlformats.org/drawingml/2006/main" name="Office Theme">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6000">
              <a:schemeClr val="bg1">
                <a:alpha val="90000"/>
              </a:schemeClr>
            </a:gs>
            <a:gs pos="0">
              <a:schemeClr val="accent1">
                <a:lumMod val="20000"/>
                <a:lumOff val="80000"/>
                <a:alpha val="50000"/>
              </a:schemeClr>
            </a:gs>
            <a:gs pos="80000">
              <a:schemeClr val="bg1">
                <a:lumMod val="95000"/>
              </a:schemeClr>
            </a:gs>
          </a:gsLst>
          <a:lin ang="3600000" scaled="0"/>
        </a:gradFill>
      </a:spPr>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defPPr algn="r">
          <a:lnSpc>
            <a:spcPts val="4700"/>
          </a:lnSpc>
          <a:spcBef>
            <a:spcPct val="0"/>
          </a:spcBef>
          <a:defRPr sz="4500">
            <a:solidFill>
              <a:schemeClr val="tx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Office_30450367_TF44613219" id="{DF27AF6C-2E5E-497F-9870-5729A40146DE}" vid="{8DB06DD1-289B-40DE-A809-99FC9E4AEF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9BDB30-709D-4026-8321-5AB8945E755C}">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FBB53CF6-7709-4D46-84FE-D9CA668E74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FA4173-5E4C-420B-BDB8-C986336F3C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Snowscape presentation</Template>
  <TotalTime>90</TotalTime>
  <Words>1154</Words>
  <Application>Microsoft Office PowerPoint</Application>
  <PresentationFormat>Widescreen</PresentationFormat>
  <Paragraphs>213</Paragraphs>
  <Slides>25</Slides>
  <Notes>25</Notes>
  <HiddenSlides>5</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Rockwell</vt:lpstr>
      <vt:lpstr>Times New Roman</vt:lpstr>
      <vt:lpstr>Office Theme</vt:lpstr>
      <vt:lpstr>An Introduction to Safety in Robotics</vt:lpstr>
      <vt:lpstr>Introduction to Industrial Robot Safety </vt:lpstr>
      <vt:lpstr>Identify Safety Hazards in This Video</vt:lpstr>
      <vt:lpstr>List Out The Issues</vt:lpstr>
      <vt:lpstr>Did  You Notice Now?</vt:lpstr>
      <vt:lpstr>What Does A Good Robot Workplace Look Like?</vt:lpstr>
      <vt:lpstr>Closed Off</vt:lpstr>
      <vt:lpstr> </vt:lpstr>
      <vt:lpstr>Cell Safety Features</vt:lpstr>
      <vt:lpstr>Cell Safety Features</vt:lpstr>
      <vt:lpstr>Cell Safety Features</vt:lpstr>
      <vt:lpstr> </vt:lpstr>
      <vt:lpstr>Comparison</vt:lpstr>
      <vt:lpstr>Cell Safety Features</vt:lpstr>
      <vt:lpstr>Cell Safety Features</vt:lpstr>
      <vt:lpstr>Cell Safety Features</vt:lpstr>
      <vt:lpstr>Cell Safety Features</vt:lpstr>
      <vt:lpstr>Cell Safety Features</vt:lpstr>
      <vt:lpstr>Large Image Slide</vt:lpstr>
      <vt:lpstr>List Out The Good Practices</vt:lpstr>
      <vt:lpstr> Operational Modes and User Interfaces</vt:lpstr>
      <vt:lpstr>Chart Options</vt:lpstr>
      <vt:lpstr>Table</vt:lpstr>
      <vt:lpstr>Large Image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Akbar Qamar</dc:creator>
  <cp:lastModifiedBy>Akbar Qamar</cp:lastModifiedBy>
  <cp:revision>23</cp:revision>
  <dcterms:created xsi:type="dcterms:W3CDTF">2025-02-04T17:04:57Z</dcterms:created>
  <dcterms:modified xsi:type="dcterms:W3CDTF">2025-02-05T16:50:00Z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